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49" r:id="rId3"/>
    <p:sldMasterId id="2147483761" r:id="rId4"/>
    <p:sldMasterId id="2147483773" r:id="rId5"/>
    <p:sldMasterId id="2147483785" r:id="rId6"/>
    <p:sldMasterId id="2147483797" r:id="rId7"/>
  </p:sldMasterIdLst>
  <p:notesMasterIdLst>
    <p:notesMasterId r:id="rId103"/>
  </p:notesMasterIdLst>
  <p:sldIdLst>
    <p:sldId id="690" r:id="rId8"/>
    <p:sldId id="406" r:id="rId9"/>
    <p:sldId id="1155" r:id="rId10"/>
    <p:sldId id="1156" r:id="rId11"/>
    <p:sldId id="1157" r:id="rId12"/>
    <p:sldId id="1158" r:id="rId13"/>
    <p:sldId id="1159" r:id="rId14"/>
    <p:sldId id="1160" r:id="rId15"/>
    <p:sldId id="1161" r:id="rId16"/>
    <p:sldId id="1162" r:id="rId17"/>
    <p:sldId id="1163" r:id="rId18"/>
    <p:sldId id="1164" r:id="rId19"/>
    <p:sldId id="1165" r:id="rId20"/>
    <p:sldId id="1166" r:id="rId21"/>
    <p:sldId id="1167" r:id="rId22"/>
    <p:sldId id="1168" r:id="rId23"/>
    <p:sldId id="416" r:id="rId24"/>
    <p:sldId id="435" r:id="rId25"/>
    <p:sldId id="1088" r:id="rId26"/>
    <p:sldId id="751" r:id="rId27"/>
    <p:sldId id="752" r:id="rId28"/>
    <p:sldId id="312" r:id="rId29"/>
    <p:sldId id="313" r:id="rId30"/>
    <p:sldId id="314" r:id="rId31"/>
    <p:sldId id="748" r:id="rId32"/>
    <p:sldId id="334" r:id="rId33"/>
    <p:sldId id="1169" r:id="rId34"/>
    <p:sldId id="1170" r:id="rId35"/>
    <p:sldId id="1171" r:id="rId36"/>
    <p:sldId id="1172" r:id="rId37"/>
    <p:sldId id="1173" r:id="rId38"/>
    <p:sldId id="773" r:id="rId39"/>
    <p:sldId id="1174" r:id="rId40"/>
    <p:sldId id="1175" r:id="rId41"/>
    <p:sldId id="1176" r:id="rId42"/>
    <p:sldId id="1177" r:id="rId43"/>
    <p:sldId id="1178" r:id="rId44"/>
    <p:sldId id="1179" r:id="rId45"/>
    <p:sldId id="1180" r:id="rId46"/>
    <p:sldId id="1181" r:id="rId47"/>
    <p:sldId id="1182" r:id="rId48"/>
    <p:sldId id="1183" r:id="rId49"/>
    <p:sldId id="1184" r:id="rId50"/>
    <p:sldId id="1185" r:id="rId51"/>
    <p:sldId id="520" r:id="rId52"/>
    <p:sldId id="1129" r:id="rId53"/>
    <p:sldId id="1186" r:id="rId54"/>
    <p:sldId id="1187" r:id="rId55"/>
    <p:sldId id="1188" r:id="rId56"/>
    <p:sldId id="1189" r:id="rId57"/>
    <p:sldId id="1190" r:id="rId58"/>
    <p:sldId id="1191" r:id="rId59"/>
    <p:sldId id="1192" r:id="rId60"/>
    <p:sldId id="1193" r:id="rId61"/>
    <p:sldId id="1194" r:id="rId62"/>
    <p:sldId id="1195" r:id="rId63"/>
    <p:sldId id="1196" r:id="rId64"/>
    <p:sldId id="1197" r:id="rId65"/>
    <p:sldId id="1198" r:id="rId66"/>
    <p:sldId id="1070" r:id="rId67"/>
    <p:sldId id="683" r:id="rId68"/>
    <p:sldId id="848" r:id="rId69"/>
    <p:sldId id="1148" r:id="rId70"/>
    <p:sldId id="1149" r:id="rId71"/>
    <p:sldId id="1150" r:id="rId72"/>
    <p:sldId id="1151" r:id="rId73"/>
    <p:sldId id="1152" r:id="rId74"/>
    <p:sldId id="1153" r:id="rId75"/>
    <p:sldId id="1154" r:id="rId76"/>
    <p:sldId id="1082" r:id="rId77"/>
    <p:sldId id="471" r:id="rId78"/>
    <p:sldId id="1199" r:id="rId79"/>
    <p:sldId id="1200" r:id="rId80"/>
    <p:sldId id="1201" r:id="rId81"/>
    <p:sldId id="1202" r:id="rId82"/>
    <p:sldId id="1203" r:id="rId83"/>
    <p:sldId id="439" r:id="rId84"/>
    <p:sldId id="1143" r:id="rId85"/>
    <p:sldId id="1083" r:id="rId86"/>
    <p:sldId id="460" r:id="rId87"/>
    <p:sldId id="656" r:id="rId88"/>
    <p:sldId id="459" r:id="rId89"/>
    <p:sldId id="988" r:id="rId90"/>
    <p:sldId id="1204" r:id="rId91"/>
    <p:sldId id="1205" r:id="rId92"/>
    <p:sldId id="1206" r:id="rId93"/>
    <p:sldId id="1207" r:id="rId94"/>
    <p:sldId id="1208" r:id="rId95"/>
    <p:sldId id="1209" r:id="rId96"/>
    <p:sldId id="1210" r:id="rId97"/>
    <p:sldId id="1211" r:id="rId98"/>
    <p:sldId id="1081" r:id="rId99"/>
    <p:sldId id="667" r:id="rId100"/>
    <p:sldId id="1212" r:id="rId101"/>
    <p:sldId id="345"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A310"/>
    <a:srgbClr val="E9EE12"/>
    <a:srgbClr val="213B2B"/>
    <a:srgbClr val="37441C"/>
    <a:srgbClr val="FAF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2" autoAdjust="0"/>
    <p:restoredTop sz="94689" autoAdjust="0"/>
  </p:normalViewPr>
  <p:slideViewPr>
    <p:cSldViewPr>
      <p:cViewPr varScale="1">
        <p:scale>
          <a:sx n="56" d="100"/>
          <a:sy n="56" d="100"/>
        </p:scale>
        <p:origin x="7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8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07" Type="http://schemas.openxmlformats.org/officeDocument/2006/relationships/tableStyles" Target="tableStyles.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202BC-A6EF-423D-813C-DD0E5341982F}" type="datetimeFigureOut">
              <a:rPr lang="en-US" smtClean="0"/>
              <a:pPr/>
              <a:t>2/21/2024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CCFC18-46F2-4998-BF44-AEA9015C264D}" type="slidenum">
              <a:rPr lang="en-US" smtClean="0"/>
              <a:pPr/>
              <a:t>‹#›</a:t>
            </a:fld>
            <a:endParaRPr lang="en-US"/>
          </a:p>
        </p:txBody>
      </p:sp>
    </p:spTree>
    <p:extLst>
      <p:ext uri="{BB962C8B-B14F-4D97-AF65-F5344CB8AC3E}">
        <p14:creationId xmlns:p14="http://schemas.microsoft.com/office/powerpoint/2010/main" val="85232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33523-F677-4542-9DA7-BD4BDB3EF7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05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CFC18-46F2-4998-BF44-AEA9015C264D}" type="slidenum">
              <a:rPr lang="en-US" smtClean="0"/>
              <a:pPr/>
              <a:t>69</a:t>
            </a:fld>
            <a:endParaRPr lang="en-US"/>
          </a:p>
        </p:txBody>
      </p:sp>
    </p:spTree>
    <p:extLst>
      <p:ext uri="{BB962C8B-B14F-4D97-AF65-F5344CB8AC3E}">
        <p14:creationId xmlns:p14="http://schemas.microsoft.com/office/powerpoint/2010/main" val="402396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33523-F677-4542-9DA7-BD4BDB3EF7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87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CFC18-46F2-4998-BF44-AEA9015C264D}" type="slidenum">
              <a:rPr lang="en-US" smtClean="0"/>
              <a:pPr/>
              <a:t>62</a:t>
            </a:fld>
            <a:endParaRPr lang="en-US"/>
          </a:p>
        </p:txBody>
      </p:sp>
    </p:spTree>
    <p:extLst>
      <p:ext uri="{BB962C8B-B14F-4D97-AF65-F5344CB8AC3E}">
        <p14:creationId xmlns:p14="http://schemas.microsoft.com/office/powerpoint/2010/main" val="194613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CFC18-46F2-4998-BF44-AEA9015C264D}" type="slidenum">
              <a:rPr lang="en-US" smtClean="0"/>
              <a:pPr/>
              <a:t>63</a:t>
            </a:fld>
            <a:endParaRPr lang="en-US"/>
          </a:p>
        </p:txBody>
      </p:sp>
    </p:spTree>
    <p:extLst>
      <p:ext uri="{BB962C8B-B14F-4D97-AF65-F5344CB8AC3E}">
        <p14:creationId xmlns:p14="http://schemas.microsoft.com/office/powerpoint/2010/main" val="76960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CFC18-46F2-4998-BF44-AEA9015C264D}" type="slidenum">
              <a:rPr lang="en-US" smtClean="0"/>
              <a:pPr/>
              <a:t>64</a:t>
            </a:fld>
            <a:endParaRPr lang="en-US"/>
          </a:p>
        </p:txBody>
      </p:sp>
    </p:spTree>
    <p:extLst>
      <p:ext uri="{BB962C8B-B14F-4D97-AF65-F5344CB8AC3E}">
        <p14:creationId xmlns:p14="http://schemas.microsoft.com/office/powerpoint/2010/main" val="61608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CFC18-46F2-4998-BF44-AEA9015C264D}" type="slidenum">
              <a:rPr lang="en-US" smtClean="0"/>
              <a:pPr/>
              <a:t>65</a:t>
            </a:fld>
            <a:endParaRPr lang="en-US"/>
          </a:p>
        </p:txBody>
      </p:sp>
    </p:spTree>
    <p:extLst>
      <p:ext uri="{BB962C8B-B14F-4D97-AF65-F5344CB8AC3E}">
        <p14:creationId xmlns:p14="http://schemas.microsoft.com/office/powerpoint/2010/main" val="377980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CFC18-46F2-4998-BF44-AEA9015C264D}" type="slidenum">
              <a:rPr lang="en-US" smtClean="0"/>
              <a:pPr/>
              <a:t>66</a:t>
            </a:fld>
            <a:endParaRPr lang="en-US"/>
          </a:p>
        </p:txBody>
      </p:sp>
    </p:spTree>
    <p:extLst>
      <p:ext uri="{BB962C8B-B14F-4D97-AF65-F5344CB8AC3E}">
        <p14:creationId xmlns:p14="http://schemas.microsoft.com/office/powerpoint/2010/main" val="87416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CFC18-46F2-4998-BF44-AEA9015C264D}" type="slidenum">
              <a:rPr lang="en-US" smtClean="0"/>
              <a:pPr/>
              <a:t>67</a:t>
            </a:fld>
            <a:endParaRPr lang="en-US"/>
          </a:p>
        </p:txBody>
      </p:sp>
    </p:spTree>
    <p:extLst>
      <p:ext uri="{BB962C8B-B14F-4D97-AF65-F5344CB8AC3E}">
        <p14:creationId xmlns:p14="http://schemas.microsoft.com/office/powerpoint/2010/main" val="9888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CFC18-46F2-4998-BF44-AEA9015C264D}" type="slidenum">
              <a:rPr lang="en-US" smtClean="0"/>
              <a:pPr/>
              <a:t>68</a:t>
            </a:fld>
            <a:endParaRPr lang="en-US"/>
          </a:p>
        </p:txBody>
      </p:sp>
    </p:spTree>
    <p:extLst>
      <p:ext uri="{BB962C8B-B14F-4D97-AF65-F5344CB8AC3E}">
        <p14:creationId xmlns:p14="http://schemas.microsoft.com/office/powerpoint/2010/main" val="173198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832770"/>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9783006"/>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0896719"/>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3630346"/>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9503139"/>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2828993"/>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7266381"/>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154476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722270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277559"/>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5958815"/>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4772319"/>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4829958"/>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8544292"/>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0818557"/>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3811967"/>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6080863"/>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5570140"/>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7622529"/>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5877874"/>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6346851"/>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5078979"/>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9766192"/>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2812288"/>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6647294"/>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6476809"/>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0907124"/>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93767608"/>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6999051"/>
      </p:ext>
    </p:extLst>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5653974"/>
      </p:ext>
    </p:extLst>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7292281"/>
      </p:ext>
    </p:extLst>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428188"/>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3808933"/>
      </p:ext>
    </p:extLst>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9832804"/>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5418470"/>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4159145"/>
      </p:ext>
    </p:extLst>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9658944"/>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684095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744254"/>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9267435"/>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5931531"/>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5774407"/>
      </p:ext>
    </p:extLst>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4975008"/>
      </p:ext>
    </p:extLst>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4451616"/>
      </p:ext>
    </p:extLst>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7685881"/>
      </p:ext>
    </p:extLst>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9051274"/>
      </p:ext>
    </p:extLst>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4749314"/>
      </p:ext>
    </p:extLst>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2838528"/>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7033446"/>
      </p:ext>
    </p:extLst>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2664755"/>
      </p:ext>
    </p:extLst>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4388330"/>
      </p:ext>
    </p:extLst>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0785230"/>
      </p:ext>
    </p:extLst>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8273308"/>
      </p:ext>
    </p:extLst>
  </p:cSld>
  <p:clrMapOvr>
    <a:masterClrMapping/>
  </p:clrMapOvr>
  <p:transition spd="med">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9334966"/>
      </p:ext>
    </p:extLst>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3601046"/>
      </p:ext>
    </p:extLst>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9472126"/>
      </p:ext>
    </p:extLst>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6893009"/>
      </p:ext>
    </p:extLst>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489989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5025530"/>
      </p:ext>
    </p:extLst>
  </p:cSld>
  <p:clrMapOvr>
    <a:masterClrMapping/>
  </p:clrMapOvr>
  <p:transition spd="med">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4300192"/>
      </p:ext>
    </p:extLst>
  </p:cSld>
  <p:clrMapOvr>
    <a:masterClrMapping/>
  </p:clrMapOvr>
  <p:transition spd="med">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3308832"/>
      </p:ext>
    </p:extLst>
  </p:cSld>
  <p:clrMapOvr>
    <a:masterClrMapping/>
  </p:clrMapOvr>
  <p:transitio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0871987"/>
      </p:ext>
    </p:extLst>
  </p:cSld>
  <p:clrMapOvr>
    <a:masterClrMapping/>
  </p:clrMapOvr>
  <p:transitio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8854074"/>
      </p:ext>
    </p:extLst>
  </p:cSld>
  <p:clrMapOvr>
    <a:masterClrMapping/>
  </p:clrMapOvr>
  <p:transitio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61279"/>
      </p:ext>
    </p:extLst>
  </p:cSld>
  <p:clrMapOvr>
    <a:masterClrMapping/>
  </p:clrMapOvr>
  <p:transitio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0719344"/>
      </p:ext>
    </p:extLst>
  </p:cSld>
  <p:clrMapOvr>
    <a:masterClrMapping/>
  </p:clrMapOvr>
  <p:transitio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22467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DDC60-1A61-46C2-BA30-C895BA811F8D}" type="datetimeFigureOut">
              <a:rPr lang="en-US" smtClean="0">
                <a:solidFill>
                  <a:prstClr val="black">
                    <a:tint val="75000"/>
                  </a:prstClr>
                </a:solidFill>
              </a:rPr>
              <a:pPr/>
              <a:t>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7EAFF-9D7D-42AB-9F03-8807C528A6C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29839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555259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766158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28044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024582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CDDC60-1A61-46C2-BA30-C895BA811F8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87EAFF-9D7D-42AB-9F03-8807C528A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949215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328456"/>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peace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That passes understanding</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 down in</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My heart</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9463917"/>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peace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That passes understanding</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 to stay</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69455983"/>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joy, joy, joy, joy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06217501"/>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joy, joy, joy, joy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To stay</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11903614"/>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joy, joy, joy, joy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77880179"/>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joy, joy, joy, joy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To stay</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07329144"/>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To stay.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To stay.</a:t>
            </a:r>
          </a:p>
        </p:txBody>
      </p:sp>
    </p:spTree>
    <p:extLst>
      <p:ext uri="{BB962C8B-B14F-4D97-AF65-F5344CB8AC3E}">
        <p14:creationId xmlns:p14="http://schemas.microsoft.com/office/powerpoint/2010/main" val="2647725971"/>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802897"/>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790188"/>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61733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56829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6962"/>
          </a:xfrm>
        </p:spPr>
        <p:txBody>
          <a:bodyPr>
            <a:normAutofit/>
          </a:bodyPr>
          <a:lstStyle/>
          <a:p>
            <a:r>
              <a:rPr lang="en-US" sz="4000" dirty="0" smtClean="0">
                <a:solidFill>
                  <a:schemeClr val="accent5">
                    <a:lumMod val="40000"/>
                    <a:lumOff val="60000"/>
                  </a:schemeClr>
                </a:solidFill>
                <a:latin typeface="Verdana" pitchFamily="34" charset="0"/>
                <a:ea typeface="Verdana" pitchFamily="34" charset="0"/>
                <a:cs typeface="Verdana" pitchFamily="34" charset="0"/>
              </a:rPr>
              <a:t>CALL TO WORSHIP</a:t>
            </a:r>
            <a:endParaRPr lang="en-US" dirty="0">
              <a:solidFill>
                <a:schemeClr val="bg1">
                  <a:lumMod val="9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0" y="1096962"/>
            <a:ext cx="9144000" cy="5761038"/>
          </a:xfrm>
        </p:spPr>
        <p:txBody>
          <a:bodyPr>
            <a:normAutofit/>
          </a:bodyPr>
          <a:lstStyle/>
          <a:p>
            <a:pPr algn="ctr">
              <a:lnSpc>
                <a:spcPct val="150000"/>
              </a:lnSpc>
              <a:buNone/>
            </a:pPr>
            <a:r>
              <a:rPr lang="en-US" sz="4400" dirty="0" smtClean="0">
                <a:solidFill>
                  <a:schemeClr val="bg1">
                    <a:lumMod val="95000"/>
                  </a:schemeClr>
                </a:solidFill>
                <a:latin typeface="Verdana" pitchFamily="34" charset="0"/>
                <a:ea typeface="Verdana" pitchFamily="34" charset="0"/>
                <a:cs typeface="Verdana" pitchFamily="34" charset="0"/>
              </a:rPr>
              <a:t>Leader</a:t>
            </a:r>
          </a:p>
          <a:p>
            <a:pPr algn="ctr">
              <a:lnSpc>
                <a:spcPct val="150000"/>
              </a:lnSpc>
              <a:spcBef>
                <a:spcPts val="0"/>
              </a:spcBef>
              <a:buNone/>
            </a:pPr>
            <a:r>
              <a:rPr lang="en-US" sz="3600" dirty="0" smtClean="0">
                <a:solidFill>
                  <a:schemeClr val="bg2"/>
                </a:solidFill>
                <a:latin typeface="Verdana" panose="020B0604030504040204" pitchFamily="34" charset="0"/>
                <a:ea typeface="Verdana" panose="020B0604030504040204" pitchFamily="34" charset="0"/>
              </a:rPr>
              <a:t>Praise the Lord, you who worship the Lord; stand in awe of God and give glory to the Lord.</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5516563"/>
          </a:xfrm>
        </p:spPr>
        <p:txBody>
          <a:bodyPr>
            <a:normAutofit/>
          </a:bodyPr>
          <a:lstStyle/>
          <a:p>
            <a:pPr algn="ctr">
              <a:lnSpc>
                <a:spcPct val="150000"/>
              </a:lnSpc>
              <a:buNone/>
            </a:pPr>
            <a:r>
              <a:rPr lang="en-US" sz="4400" b="1" dirty="0" smtClean="0">
                <a:solidFill>
                  <a:srgbClr val="FFCC00"/>
                </a:solidFill>
                <a:latin typeface="Verdana" pitchFamily="34" charset="0"/>
                <a:ea typeface="Verdana" pitchFamily="34" charset="0"/>
                <a:cs typeface="Verdana" pitchFamily="34" charset="0"/>
              </a:rPr>
              <a:t>Congregation</a:t>
            </a:r>
          </a:p>
          <a:p>
            <a:pPr algn="ctr">
              <a:lnSpc>
                <a:spcPct val="150000"/>
              </a:lnSpc>
              <a:buNone/>
            </a:pPr>
            <a:endParaRPr lang="en-US" sz="1800" b="1" dirty="0" smtClean="0">
              <a:solidFill>
                <a:srgbClr val="FFCC00"/>
              </a:solidFill>
              <a:latin typeface="Verdana" pitchFamily="34" charset="0"/>
              <a:ea typeface="Verdana" pitchFamily="34" charset="0"/>
              <a:cs typeface="Verdana" pitchFamily="34" charset="0"/>
            </a:endParaRPr>
          </a:p>
          <a:p>
            <a:pPr algn="ctr">
              <a:lnSpc>
                <a:spcPct val="150000"/>
              </a:lnSpc>
              <a:buNone/>
            </a:pPr>
            <a:r>
              <a:rPr lang="en-US" sz="3600" b="1" dirty="0" smtClean="0">
                <a:solidFill>
                  <a:srgbClr val="FFCC00"/>
                </a:solidFill>
                <a:latin typeface="Verdana" pitchFamily="34" charset="0"/>
                <a:ea typeface="Verdana" pitchFamily="34" charset="0"/>
                <a:cs typeface="Verdana" pitchFamily="34" charset="0"/>
              </a:rPr>
              <a:t>For the Lord does not despise the poor and needy, but when they cry out, God answers them.</a:t>
            </a:r>
            <a:endParaRPr lang="en-US" sz="3600" b="1" dirty="0">
              <a:solidFill>
                <a:srgbClr val="FFCC00"/>
              </a:solidFill>
              <a:latin typeface="Verdana" pitchFamily="34" charset="0"/>
              <a:ea typeface="Verdana" pitchFamily="34" charset="0"/>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6962"/>
          </a:xfrm>
        </p:spPr>
        <p:txBody>
          <a:bodyPr>
            <a:normAutofit/>
          </a:bodyPr>
          <a:lstStyle/>
          <a:p>
            <a:r>
              <a:rPr lang="en-US" sz="4000" dirty="0" smtClean="0">
                <a:solidFill>
                  <a:schemeClr val="accent5">
                    <a:lumMod val="40000"/>
                    <a:lumOff val="60000"/>
                  </a:schemeClr>
                </a:solidFill>
                <a:latin typeface="Verdana" pitchFamily="34" charset="0"/>
                <a:ea typeface="Verdana" pitchFamily="34" charset="0"/>
                <a:cs typeface="Verdana" pitchFamily="34" charset="0"/>
              </a:rPr>
              <a:t>CALL TO WORSHIP</a:t>
            </a:r>
            <a:endParaRPr lang="en-US" dirty="0">
              <a:solidFill>
                <a:schemeClr val="bg1">
                  <a:lumMod val="9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0" y="1371600"/>
            <a:ext cx="9144000" cy="5486400"/>
          </a:xfrm>
        </p:spPr>
        <p:txBody>
          <a:bodyPr>
            <a:normAutofit/>
          </a:bodyPr>
          <a:lstStyle/>
          <a:p>
            <a:pPr algn="ctr">
              <a:lnSpc>
                <a:spcPct val="150000"/>
              </a:lnSpc>
              <a:buNone/>
            </a:pPr>
            <a:r>
              <a:rPr lang="en-US" sz="4400" dirty="0" smtClean="0">
                <a:solidFill>
                  <a:schemeClr val="bg1">
                    <a:lumMod val="95000"/>
                  </a:schemeClr>
                </a:solidFill>
                <a:latin typeface="Verdana" pitchFamily="34" charset="0"/>
                <a:ea typeface="Verdana" pitchFamily="34" charset="0"/>
                <a:cs typeface="Verdana" pitchFamily="34" charset="0"/>
              </a:rPr>
              <a:t>Leader</a:t>
            </a:r>
          </a:p>
          <a:p>
            <a:pPr algn="ctr">
              <a:lnSpc>
                <a:spcPct val="150000"/>
              </a:lnSpc>
              <a:buNone/>
            </a:pPr>
            <a:r>
              <a:rPr lang="en-US" sz="3600" dirty="0" smtClean="0">
                <a:solidFill>
                  <a:schemeClr val="bg2"/>
                </a:solidFill>
                <a:latin typeface="Verdana" pitchFamily="34" charset="0"/>
                <a:ea typeface="Verdana" pitchFamily="34" charset="0"/>
                <a:cs typeface="Verdana" pitchFamily="34" charset="0"/>
              </a:rPr>
              <a:t>The hungry shall eat and be satisfied, and those who love the Lord shall offer praise </a:t>
            </a:r>
            <a:endParaRPr lang="en-US" sz="3600" dirty="0">
              <a:solidFill>
                <a:schemeClr val="bg2"/>
              </a:solidFill>
              <a:latin typeface="Verdana" pitchFamily="34" charset="0"/>
              <a:ea typeface="Verdana" pitchFamily="34" charset="0"/>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6962"/>
          </a:xfrm>
        </p:spPr>
        <p:txBody>
          <a:bodyPr>
            <a:normAutofit/>
          </a:bodyPr>
          <a:lstStyle/>
          <a:p>
            <a:r>
              <a:rPr lang="en-US" sz="4000" dirty="0" smtClean="0">
                <a:solidFill>
                  <a:schemeClr val="accent5">
                    <a:lumMod val="40000"/>
                    <a:lumOff val="60000"/>
                  </a:schemeClr>
                </a:solidFill>
                <a:latin typeface="Verdana" pitchFamily="34" charset="0"/>
                <a:ea typeface="Verdana" pitchFamily="34" charset="0"/>
                <a:cs typeface="Verdana" pitchFamily="34" charset="0"/>
              </a:rPr>
              <a:t>CALL TO WORSHIP</a:t>
            </a:r>
            <a:endParaRPr lang="en-US" dirty="0">
              <a:solidFill>
                <a:schemeClr val="bg1">
                  <a:lumMod val="9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0" y="1371600"/>
            <a:ext cx="9144000" cy="5486400"/>
          </a:xfrm>
        </p:spPr>
        <p:txBody>
          <a:bodyPr>
            <a:normAutofit/>
          </a:bodyPr>
          <a:lstStyle/>
          <a:p>
            <a:pPr algn="ctr">
              <a:lnSpc>
                <a:spcPct val="150000"/>
              </a:lnSpc>
              <a:buNone/>
            </a:pPr>
            <a:r>
              <a:rPr lang="en-US" sz="4400" b="1" dirty="0">
                <a:solidFill>
                  <a:srgbClr val="FFCC00"/>
                </a:solidFill>
                <a:latin typeface="Verdana" pitchFamily="34" charset="0"/>
                <a:ea typeface="Verdana" pitchFamily="34" charset="0"/>
                <a:cs typeface="Verdana" pitchFamily="34" charset="0"/>
              </a:rPr>
              <a:t>Congregation</a:t>
            </a:r>
          </a:p>
          <a:p>
            <a:pPr algn="ctr">
              <a:lnSpc>
                <a:spcPct val="150000"/>
              </a:lnSpc>
              <a:buNone/>
            </a:pPr>
            <a:r>
              <a:rPr lang="en-US" sz="3600" b="1" dirty="0" smtClean="0">
                <a:solidFill>
                  <a:srgbClr val="FFCC00"/>
                </a:solidFill>
                <a:latin typeface="Verdana" pitchFamily="34" charset="0"/>
                <a:ea typeface="Verdana" pitchFamily="34" charset="0"/>
                <a:cs typeface="Verdana" pitchFamily="34" charset="0"/>
              </a:rPr>
              <a:t>All the ends of the earth shall worship God, for the Lord rules over every nation.</a:t>
            </a:r>
            <a:endParaRPr lang="en-US" sz="3600" b="1" dirty="0">
              <a:solidFill>
                <a:srgbClr val="FFCC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5851935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THIS LITTLE LIGHT OF MINE</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tabLst>
                <a:tab pos="1200150" algn="l"/>
              </a:tabLst>
            </a:pPr>
            <a:r>
              <a:rPr lang="en-US" sz="4000" b="1" dirty="0" smtClean="0">
                <a:solidFill>
                  <a:schemeClr val="bg2"/>
                </a:solidFill>
                <a:latin typeface="Verdana" pitchFamily="34" charset="0"/>
                <a:ea typeface="Verdana" pitchFamily="34" charset="0"/>
                <a:cs typeface="Verdana" pitchFamily="34" charset="0"/>
              </a:rPr>
              <a:t>This little light of mine,</a:t>
            </a:r>
          </a:p>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I'm </a:t>
            </a:r>
            <a:r>
              <a:rPr lang="en-US" sz="4000" b="1" dirty="0" err="1" smtClean="0">
                <a:solidFill>
                  <a:schemeClr val="bg2"/>
                </a:solidFill>
                <a:latin typeface="Verdana" pitchFamily="34" charset="0"/>
                <a:ea typeface="Verdana" pitchFamily="34" charset="0"/>
                <a:cs typeface="Verdana" pitchFamily="34" charset="0"/>
              </a:rPr>
              <a:t>gonna</a:t>
            </a:r>
            <a:r>
              <a:rPr lang="en-US" sz="4000" b="1" dirty="0" smtClean="0">
                <a:solidFill>
                  <a:schemeClr val="bg2"/>
                </a:solidFill>
                <a:latin typeface="Verdana" pitchFamily="34" charset="0"/>
                <a:ea typeface="Verdana" pitchFamily="34" charset="0"/>
                <a:cs typeface="Verdana" pitchFamily="34" charset="0"/>
              </a:rPr>
              <a:t> to let it shine.</a:t>
            </a:r>
          </a:p>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(3X)</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Let it shine, let it shine,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let it shine.</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01084387"/>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THIS LITTLE LIGHT OF MINE</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Hide it under a bushel, no!</a:t>
            </a:r>
          </a:p>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I’m </a:t>
            </a:r>
            <a:r>
              <a:rPr lang="en-US" sz="4000" b="1" dirty="0" err="1" smtClean="0">
                <a:solidFill>
                  <a:schemeClr val="bg2"/>
                </a:solidFill>
                <a:latin typeface="Verdana" pitchFamily="34" charset="0"/>
                <a:ea typeface="Verdana" pitchFamily="34" charset="0"/>
                <a:cs typeface="Verdana" pitchFamily="34" charset="0"/>
              </a:rPr>
              <a:t>gonna</a:t>
            </a:r>
            <a:r>
              <a:rPr lang="en-US" sz="4000" b="1" dirty="0" smtClean="0">
                <a:solidFill>
                  <a:schemeClr val="bg2"/>
                </a:solidFill>
                <a:latin typeface="Verdana" pitchFamily="34" charset="0"/>
                <a:ea typeface="Verdana" pitchFamily="34" charset="0"/>
                <a:cs typeface="Verdana" pitchFamily="34" charset="0"/>
              </a:rPr>
              <a:t> let it shine.</a:t>
            </a:r>
          </a:p>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(3x)</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Let it shine, let it shine,</a:t>
            </a:r>
            <a:br>
              <a:rPr lang="en-US" sz="4000" dirty="0" smtClean="0">
                <a:solidFill>
                  <a:schemeClr val="bg2"/>
                </a:solidFill>
                <a:latin typeface="Verdana" pitchFamily="34" charset="0"/>
                <a:ea typeface="Verdana" pitchFamily="34" charset="0"/>
                <a:cs typeface="Verdana" pitchFamily="34" charset="0"/>
              </a:rPr>
            </a:br>
            <a:r>
              <a:rPr lang="en-US" sz="4000" dirty="0" smtClean="0">
                <a:solidFill>
                  <a:schemeClr val="bg2"/>
                </a:solidFill>
                <a:latin typeface="Verdana" pitchFamily="34" charset="0"/>
                <a:ea typeface="Verdana" pitchFamily="34" charset="0"/>
                <a:cs typeface="Verdana" pitchFamily="34" charset="0"/>
              </a:rPr>
              <a:t>let it shine</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77258500"/>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THIS LITTLE LIGHT OF MINE</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Don’t let Satan blow it out.</a:t>
            </a:r>
          </a:p>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I’m </a:t>
            </a:r>
            <a:r>
              <a:rPr lang="en-US" sz="4000" b="1" dirty="0" err="1" smtClean="0">
                <a:solidFill>
                  <a:schemeClr val="bg2"/>
                </a:solidFill>
                <a:latin typeface="Verdana" pitchFamily="34" charset="0"/>
                <a:ea typeface="Verdana" pitchFamily="34" charset="0"/>
                <a:cs typeface="Verdana" pitchFamily="34" charset="0"/>
              </a:rPr>
              <a:t>gonna</a:t>
            </a:r>
            <a:r>
              <a:rPr lang="en-US" sz="4000" b="1" dirty="0" smtClean="0">
                <a:solidFill>
                  <a:schemeClr val="bg2"/>
                </a:solidFill>
                <a:latin typeface="Verdana" pitchFamily="34" charset="0"/>
                <a:ea typeface="Verdana" pitchFamily="34" charset="0"/>
                <a:cs typeface="Verdana" pitchFamily="34" charset="0"/>
              </a:rPr>
              <a:t> let it shine.</a:t>
            </a:r>
          </a:p>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(3x)</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Let it shine, let it shine,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let it shine.</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95168470"/>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joy, joy, joy, joy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12286823"/>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THIS LITTLE LIGHT OF MINE</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Let it shine till Jesus comes.</a:t>
            </a:r>
          </a:p>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I’m </a:t>
            </a:r>
            <a:r>
              <a:rPr lang="en-US" sz="4000" b="1" dirty="0" err="1" smtClean="0">
                <a:solidFill>
                  <a:schemeClr val="bg2"/>
                </a:solidFill>
                <a:latin typeface="Verdana" pitchFamily="34" charset="0"/>
                <a:ea typeface="Verdana" pitchFamily="34" charset="0"/>
                <a:cs typeface="Verdana" pitchFamily="34" charset="0"/>
              </a:rPr>
              <a:t>gonna</a:t>
            </a:r>
            <a:r>
              <a:rPr lang="en-US" sz="4000" b="1" dirty="0" smtClean="0">
                <a:solidFill>
                  <a:schemeClr val="bg2"/>
                </a:solidFill>
                <a:latin typeface="Verdana" pitchFamily="34" charset="0"/>
                <a:ea typeface="Verdana" pitchFamily="34" charset="0"/>
                <a:cs typeface="Verdana" pitchFamily="34" charset="0"/>
              </a:rPr>
              <a:t> let it shine.</a:t>
            </a:r>
          </a:p>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(3x)</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Let it shine, let it shine,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let it shine.</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89344382"/>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THIS LITTLE LIGHT OF MINE</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This little light of mine,</a:t>
            </a:r>
          </a:p>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I’m </a:t>
            </a:r>
            <a:r>
              <a:rPr lang="en-US" sz="4000" b="1" dirty="0" err="1" smtClean="0">
                <a:solidFill>
                  <a:schemeClr val="bg2"/>
                </a:solidFill>
                <a:latin typeface="Verdana" pitchFamily="34" charset="0"/>
                <a:ea typeface="Verdana" pitchFamily="34" charset="0"/>
                <a:cs typeface="Verdana" pitchFamily="34" charset="0"/>
              </a:rPr>
              <a:t>gonna</a:t>
            </a:r>
            <a:r>
              <a:rPr lang="en-US" sz="4000" b="1" dirty="0" smtClean="0">
                <a:solidFill>
                  <a:schemeClr val="bg2"/>
                </a:solidFill>
                <a:latin typeface="Verdana" pitchFamily="34" charset="0"/>
                <a:ea typeface="Verdana" pitchFamily="34" charset="0"/>
                <a:cs typeface="Verdana" pitchFamily="34" charset="0"/>
              </a:rPr>
              <a:t> let it shine.</a:t>
            </a:r>
          </a:p>
          <a:p>
            <a:pPr>
              <a:lnSpc>
                <a:spcPct val="150000"/>
              </a:lnSpc>
              <a:spcBef>
                <a:spcPts val="0"/>
              </a:spcBef>
            </a:pPr>
            <a:r>
              <a:rPr lang="en-US" sz="4000" b="1" dirty="0" smtClean="0">
                <a:solidFill>
                  <a:schemeClr val="bg2"/>
                </a:solidFill>
                <a:latin typeface="Verdana" pitchFamily="34" charset="0"/>
                <a:ea typeface="Verdana" pitchFamily="34" charset="0"/>
                <a:cs typeface="Verdana" pitchFamily="34" charset="0"/>
              </a:rPr>
              <a:t>(3x)</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Let it shine, let it shine,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let it shine.</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44886202"/>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18786525"/>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There’s nothing worth more,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That will ever come close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No thing can compare,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You’re our living hope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 presence Lord</a:t>
            </a:r>
          </a:p>
        </p:txBody>
      </p:sp>
    </p:spTree>
    <p:extLst>
      <p:ext uri="{BB962C8B-B14F-4D97-AF65-F5344CB8AC3E}">
        <p14:creationId xmlns:p14="http://schemas.microsoft.com/office/powerpoint/2010/main" val="807910614"/>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I’ve tasted and seen</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Of the sweetest of Love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Where my heart becomes free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And my shame is undone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 presence Lord</a:t>
            </a:r>
          </a:p>
        </p:txBody>
      </p:sp>
    </p:spTree>
    <p:extLst>
      <p:ext uri="{BB962C8B-B14F-4D97-AF65-F5344CB8AC3E}">
        <p14:creationId xmlns:p14="http://schemas.microsoft.com/office/powerpoint/2010/main" val="634390102"/>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3716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Holy spirit </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 are welcome here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Come flood this place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And fill the atmosphere</a:t>
            </a:r>
          </a:p>
        </p:txBody>
      </p:sp>
    </p:spTree>
    <p:extLst>
      <p:ext uri="{BB962C8B-B14F-4D97-AF65-F5344CB8AC3E}">
        <p14:creationId xmlns:p14="http://schemas.microsoft.com/office/powerpoint/2010/main" val="576182409"/>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 glory God</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Is what our hearts long for</a:t>
            </a:r>
          </a:p>
          <a:p>
            <a:pPr>
              <a:lnSpc>
                <a:spcPct val="150000"/>
              </a:lnSpc>
              <a:spcBef>
                <a:spcPts val="0"/>
              </a:spcBef>
            </a:pPr>
            <a:r>
              <a:rPr lang="en-US" sz="3800" dirty="0">
                <a:solidFill>
                  <a:schemeClr val="bg2"/>
                </a:solidFill>
                <a:latin typeface="Verdana" pitchFamily="34" charset="0"/>
                <a:ea typeface="Verdana" pitchFamily="34" charset="0"/>
                <a:cs typeface="Verdana" pitchFamily="34" charset="0"/>
              </a:rPr>
              <a:t>To be overcome </a:t>
            </a:r>
          </a:p>
          <a:p>
            <a:pPr>
              <a:lnSpc>
                <a:spcPct val="150000"/>
              </a:lnSpc>
              <a:spcBef>
                <a:spcPts val="0"/>
              </a:spcBef>
            </a:pPr>
            <a:r>
              <a:rPr lang="en-US" sz="3800" dirty="0">
                <a:solidFill>
                  <a:schemeClr val="bg2"/>
                </a:solidFill>
                <a:latin typeface="Verdana" pitchFamily="34" charset="0"/>
                <a:ea typeface="Verdana" pitchFamily="34" charset="0"/>
                <a:cs typeface="Verdana" pitchFamily="34" charset="0"/>
              </a:rPr>
              <a:t>By your presence Lord</a:t>
            </a:r>
          </a:p>
          <a:p>
            <a:pPr>
              <a:lnSpc>
                <a:spcPct val="150000"/>
              </a:lnSpc>
              <a:spcBef>
                <a:spcPts val="0"/>
              </a:spcBef>
            </a:pPr>
            <a:endParaRPr lang="en-US" sz="3800" dirty="0" smtClean="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3987150"/>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There’s nothing worth more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That will ever come close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No thing can compare,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You’re our living hope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 presence LORD</a:t>
            </a:r>
          </a:p>
        </p:txBody>
      </p:sp>
    </p:spTree>
    <p:extLst>
      <p:ext uri="{BB962C8B-B14F-4D97-AF65-F5344CB8AC3E}">
        <p14:creationId xmlns:p14="http://schemas.microsoft.com/office/powerpoint/2010/main" val="3136921497"/>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I’ve tasted and seen</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Of the sweetest of love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Where my heart becomes free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And my shame is undone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 presence LORD</a:t>
            </a:r>
          </a:p>
        </p:txBody>
      </p:sp>
    </p:spTree>
    <p:extLst>
      <p:ext uri="{BB962C8B-B14F-4D97-AF65-F5344CB8AC3E}">
        <p14:creationId xmlns:p14="http://schemas.microsoft.com/office/powerpoint/2010/main" val="2373998999"/>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3716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Holy spirit </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 are welcome here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Come flood this place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And fill the atmosphere</a:t>
            </a:r>
          </a:p>
        </p:txBody>
      </p:sp>
    </p:spTree>
    <p:extLst>
      <p:ext uri="{BB962C8B-B14F-4D97-AF65-F5344CB8AC3E}">
        <p14:creationId xmlns:p14="http://schemas.microsoft.com/office/powerpoint/2010/main" val="4017035281"/>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joy, joy, joy, joy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To stay</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5818285"/>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 glory God</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Is what our hearts long for</a:t>
            </a:r>
          </a:p>
          <a:p>
            <a:pPr>
              <a:lnSpc>
                <a:spcPct val="150000"/>
              </a:lnSpc>
              <a:spcBef>
                <a:spcPts val="0"/>
              </a:spcBef>
            </a:pPr>
            <a:r>
              <a:rPr lang="en-US" sz="3800" dirty="0">
                <a:solidFill>
                  <a:schemeClr val="bg2"/>
                </a:solidFill>
                <a:latin typeface="Verdana" pitchFamily="34" charset="0"/>
                <a:ea typeface="Verdana" pitchFamily="34" charset="0"/>
                <a:cs typeface="Verdana" pitchFamily="34" charset="0"/>
              </a:rPr>
              <a:t>To be overcome </a:t>
            </a:r>
          </a:p>
          <a:p>
            <a:pPr>
              <a:lnSpc>
                <a:spcPct val="150000"/>
              </a:lnSpc>
              <a:spcBef>
                <a:spcPts val="0"/>
              </a:spcBef>
            </a:pPr>
            <a:r>
              <a:rPr lang="en-US" sz="3800" dirty="0">
                <a:solidFill>
                  <a:schemeClr val="bg2"/>
                </a:solidFill>
                <a:latin typeface="Verdana" pitchFamily="34" charset="0"/>
                <a:ea typeface="Verdana" pitchFamily="34" charset="0"/>
                <a:cs typeface="Verdana" pitchFamily="34" charset="0"/>
              </a:rPr>
              <a:t>By your presence </a:t>
            </a:r>
            <a:r>
              <a:rPr lang="en-US" sz="3800" dirty="0" smtClean="0">
                <a:solidFill>
                  <a:schemeClr val="bg2"/>
                </a:solidFill>
                <a:latin typeface="Verdana" pitchFamily="34" charset="0"/>
                <a:ea typeface="Verdana" pitchFamily="34" charset="0"/>
                <a:cs typeface="Verdana" pitchFamily="34" charset="0"/>
              </a:rPr>
              <a:t>Lord</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 presence Lord</a:t>
            </a:r>
            <a:endParaRPr lang="en-US" sz="3800" dirty="0">
              <a:solidFill>
                <a:schemeClr val="bg2"/>
              </a:solidFill>
              <a:latin typeface="Verdana" pitchFamily="34" charset="0"/>
              <a:ea typeface="Verdana" pitchFamily="34" charset="0"/>
              <a:cs typeface="Verdana" pitchFamily="34" charset="0"/>
            </a:endParaRPr>
          </a:p>
          <a:p>
            <a:pPr>
              <a:lnSpc>
                <a:spcPct val="150000"/>
              </a:lnSpc>
              <a:spcBef>
                <a:spcPts val="0"/>
              </a:spcBef>
            </a:pPr>
            <a:endParaRPr lang="en-US" sz="3800" dirty="0" smtClean="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67273123"/>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3716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Let us become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More aware of your presence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Let us experience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The glory of Your goodness</a:t>
            </a:r>
          </a:p>
          <a:p>
            <a:pPr>
              <a:lnSpc>
                <a:spcPct val="150000"/>
              </a:lnSpc>
              <a:spcBef>
                <a:spcPts val="0"/>
              </a:spcBef>
            </a:pPr>
            <a:endParaRPr lang="en-US" sz="3800" dirty="0" smtClean="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90468491"/>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3716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Let us become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More aware of your presence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Let us experience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The glory of Your goodness</a:t>
            </a:r>
          </a:p>
          <a:p>
            <a:pPr>
              <a:lnSpc>
                <a:spcPct val="150000"/>
              </a:lnSpc>
              <a:spcBef>
                <a:spcPts val="0"/>
              </a:spcBef>
            </a:pPr>
            <a:endParaRPr lang="en-US" sz="3800" dirty="0" smtClean="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13524706"/>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3716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Holy spirit </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 are welcome here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Come flood this place</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And fill the atmosphere</a:t>
            </a:r>
          </a:p>
        </p:txBody>
      </p:sp>
    </p:spTree>
    <p:extLst>
      <p:ext uri="{BB962C8B-B14F-4D97-AF65-F5344CB8AC3E}">
        <p14:creationId xmlns:p14="http://schemas.microsoft.com/office/powerpoint/2010/main" val="3232261974"/>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4000" dirty="0" smtClean="0">
                <a:solidFill>
                  <a:srgbClr val="FFCC00"/>
                </a:solidFill>
                <a:latin typeface="Verdana" pitchFamily="34" charset="0"/>
                <a:ea typeface="Verdana" pitchFamily="34" charset="0"/>
                <a:cs typeface="Verdana" pitchFamily="34" charset="0"/>
              </a:rPr>
              <a:t>HOLY SPIRIT</a:t>
            </a:r>
            <a:endParaRPr lang="en-US" sz="4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 glory God</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Is what our hearts long for</a:t>
            </a:r>
          </a:p>
          <a:p>
            <a:pPr>
              <a:lnSpc>
                <a:spcPct val="150000"/>
              </a:lnSpc>
              <a:spcBef>
                <a:spcPts val="0"/>
              </a:spcBef>
            </a:pPr>
            <a:r>
              <a:rPr lang="en-US" sz="3800" dirty="0">
                <a:solidFill>
                  <a:schemeClr val="bg2"/>
                </a:solidFill>
                <a:latin typeface="Verdana" pitchFamily="34" charset="0"/>
                <a:ea typeface="Verdana" pitchFamily="34" charset="0"/>
                <a:cs typeface="Verdana" pitchFamily="34" charset="0"/>
              </a:rPr>
              <a:t>To be overcome </a:t>
            </a:r>
          </a:p>
          <a:p>
            <a:pPr>
              <a:lnSpc>
                <a:spcPct val="150000"/>
              </a:lnSpc>
              <a:spcBef>
                <a:spcPts val="0"/>
              </a:spcBef>
            </a:pPr>
            <a:r>
              <a:rPr lang="en-US" sz="3800" dirty="0">
                <a:solidFill>
                  <a:schemeClr val="bg2"/>
                </a:solidFill>
                <a:latin typeface="Verdana" pitchFamily="34" charset="0"/>
                <a:ea typeface="Verdana" pitchFamily="34" charset="0"/>
                <a:cs typeface="Verdana" pitchFamily="34" charset="0"/>
              </a:rPr>
              <a:t>By your presence </a:t>
            </a:r>
            <a:r>
              <a:rPr lang="en-US" sz="3800" dirty="0" smtClean="0">
                <a:solidFill>
                  <a:schemeClr val="bg2"/>
                </a:solidFill>
                <a:latin typeface="Verdana" pitchFamily="34" charset="0"/>
                <a:ea typeface="Verdana" pitchFamily="34" charset="0"/>
                <a:cs typeface="Verdana" pitchFamily="34" charset="0"/>
              </a:rPr>
              <a:t>Lord</a:t>
            </a:r>
          </a:p>
          <a:p>
            <a:pPr>
              <a:lnSpc>
                <a:spcPct val="150000"/>
              </a:lnSpc>
              <a:spcBef>
                <a:spcPts val="0"/>
              </a:spcBef>
            </a:pPr>
            <a:r>
              <a:rPr lang="en-US" sz="3800" dirty="0" smtClean="0">
                <a:solidFill>
                  <a:schemeClr val="bg2"/>
                </a:solidFill>
                <a:latin typeface="Verdana" pitchFamily="34" charset="0"/>
                <a:ea typeface="Verdana" pitchFamily="34" charset="0"/>
                <a:cs typeface="Verdana" pitchFamily="34" charset="0"/>
              </a:rPr>
              <a:t>Your presence Lord</a:t>
            </a:r>
            <a:endParaRPr lang="en-US" sz="3800" dirty="0">
              <a:solidFill>
                <a:schemeClr val="bg2"/>
              </a:solidFill>
              <a:latin typeface="Verdana" pitchFamily="34" charset="0"/>
              <a:ea typeface="Verdana" pitchFamily="34" charset="0"/>
              <a:cs typeface="Verdana" pitchFamily="34" charset="0"/>
            </a:endParaRPr>
          </a:p>
          <a:p>
            <a:pPr>
              <a:lnSpc>
                <a:spcPct val="150000"/>
              </a:lnSpc>
              <a:spcBef>
                <a:spcPts val="0"/>
              </a:spcBef>
            </a:pPr>
            <a:endParaRPr lang="en-US" sz="3800" dirty="0" smtClean="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7149346"/>
      </p:ext>
    </p:extLst>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9859038"/>
      </p:ext>
    </p:extLst>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Ooh, ooh</a:t>
            </a:r>
          </a:p>
          <a:p>
            <a:pPr>
              <a:lnSpc>
                <a:spcPct val="150000"/>
              </a:lnSpc>
              <a:spcBef>
                <a:spcPts val="0"/>
              </a:spcBef>
            </a:pPr>
            <a:endParaRPr lang="en-US" sz="4000" dirty="0" smtClean="0">
              <a:solidFill>
                <a:schemeClr val="bg2"/>
              </a:solidFill>
              <a:latin typeface="Verdana" pitchFamily="34" charset="0"/>
              <a:ea typeface="Verdana" pitchFamily="34" charset="0"/>
              <a:cs typeface="Verdana" pitchFamily="34" charset="0"/>
            </a:endParaRP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You unravel me</a:t>
            </a:r>
            <a:r>
              <a:rPr lang="en-US" sz="4000" dirty="0">
                <a:solidFill>
                  <a:schemeClr val="bg2"/>
                </a:solidFill>
                <a:latin typeface="Verdana" pitchFamily="34" charset="0"/>
                <a:ea typeface="Verdana" pitchFamily="34" charset="0"/>
                <a:cs typeface="Verdana" pitchFamily="34" charset="0"/>
              </a:rPr>
              <a:t> </a:t>
            </a:r>
            <a:endParaRPr lang="en-US" sz="4000" dirty="0" smtClean="0">
              <a:solidFill>
                <a:schemeClr val="bg2"/>
              </a:solidFill>
              <a:latin typeface="Verdana" pitchFamily="34" charset="0"/>
              <a:ea typeface="Verdana" pitchFamily="34" charset="0"/>
              <a:cs typeface="Verdana" pitchFamily="34" charset="0"/>
            </a:endParaRP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With a melody</a:t>
            </a:r>
          </a:p>
        </p:txBody>
      </p:sp>
    </p:spTree>
    <p:extLst>
      <p:ext uri="{BB962C8B-B14F-4D97-AF65-F5344CB8AC3E}">
        <p14:creationId xmlns:p14="http://schemas.microsoft.com/office/powerpoint/2010/main" val="4269897417"/>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a:solidFill>
                  <a:schemeClr val="bg2"/>
                </a:solidFill>
                <a:latin typeface="Verdana" pitchFamily="34" charset="0"/>
                <a:ea typeface="Verdana" pitchFamily="34" charset="0"/>
                <a:cs typeface="Verdana" pitchFamily="34" charset="0"/>
              </a:rPr>
              <a:t>You surround me with a song</a:t>
            </a:r>
          </a:p>
          <a:p>
            <a:pPr>
              <a:lnSpc>
                <a:spcPct val="150000"/>
              </a:lnSpc>
              <a:spcBef>
                <a:spcPts val="0"/>
              </a:spcBef>
            </a:pPr>
            <a:r>
              <a:rPr lang="en-US" sz="4000" dirty="0">
                <a:solidFill>
                  <a:schemeClr val="bg2"/>
                </a:solidFill>
                <a:latin typeface="Verdana" pitchFamily="34" charset="0"/>
                <a:ea typeface="Verdana" pitchFamily="34" charset="0"/>
                <a:cs typeface="Verdana" pitchFamily="34" charset="0"/>
              </a:rPr>
              <a:t>Of deliverance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From my enemies</a:t>
            </a:r>
          </a:p>
          <a:p>
            <a:pPr>
              <a:lnSpc>
                <a:spcPct val="150000"/>
              </a:lnSpc>
              <a:spcBef>
                <a:spcPts val="0"/>
              </a:spcBef>
            </a:pPr>
            <a:r>
              <a:rPr lang="en-US" sz="4000" dirty="0" err="1" smtClean="0">
                <a:solidFill>
                  <a:schemeClr val="bg2"/>
                </a:solidFill>
                <a:latin typeface="Verdana" pitchFamily="34" charset="0"/>
                <a:ea typeface="Verdana" pitchFamily="34" charset="0"/>
                <a:cs typeface="Verdana" pitchFamily="34" charset="0"/>
              </a:rPr>
              <a:t>‘Til</a:t>
            </a:r>
            <a:r>
              <a:rPr lang="en-US" sz="4000" dirty="0" smtClean="0">
                <a:solidFill>
                  <a:schemeClr val="bg2"/>
                </a:solidFill>
                <a:latin typeface="Verdana" pitchFamily="34" charset="0"/>
                <a:ea typeface="Verdana" pitchFamily="34" charset="0"/>
                <a:cs typeface="Verdana" pitchFamily="34" charset="0"/>
              </a:rPr>
              <a:t> all my fears are gone</a:t>
            </a:r>
          </a:p>
        </p:txBody>
      </p:sp>
    </p:spTree>
    <p:extLst>
      <p:ext uri="{BB962C8B-B14F-4D97-AF65-F5344CB8AC3E}">
        <p14:creationId xmlns:p14="http://schemas.microsoft.com/office/powerpoint/2010/main" val="3539175091"/>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I’m no longer a slave to fear</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 am a child of God</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I’m no longer a slave to fear</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 am a child of God</a:t>
            </a:r>
          </a:p>
        </p:txBody>
      </p:sp>
    </p:spTree>
    <p:extLst>
      <p:ext uri="{BB962C8B-B14F-4D97-AF65-F5344CB8AC3E}">
        <p14:creationId xmlns:p14="http://schemas.microsoft.com/office/powerpoint/2010/main" val="1088475579"/>
      </p:ext>
    </p:extLst>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From my mother’s womb</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You have chosen me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Love has called my name</a:t>
            </a:r>
          </a:p>
        </p:txBody>
      </p:sp>
    </p:spTree>
    <p:extLst>
      <p:ext uri="{BB962C8B-B14F-4D97-AF65-F5344CB8AC3E}">
        <p14:creationId xmlns:p14="http://schemas.microsoft.com/office/powerpoint/2010/main" val="1287625386"/>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joy, joy, joy, joy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54467448"/>
      </p:ext>
    </p:extLst>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been born again</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Into Your family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Your blood flows </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Through my veins</a:t>
            </a:r>
          </a:p>
        </p:txBody>
      </p:sp>
    </p:spTree>
    <p:extLst>
      <p:ext uri="{BB962C8B-B14F-4D97-AF65-F5344CB8AC3E}">
        <p14:creationId xmlns:p14="http://schemas.microsoft.com/office/powerpoint/2010/main" val="24206974"/>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I’m no longer a slave to fear</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 am a child of God</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I’m no longer a slave to fear</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 am a child of God</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x2</a:t>
            </a:r>
          </a:p>
        </p:txBody>
      </p:sp>
    </p:spTree>
    <p:extLst>
      <p:ext uri="{BB962C8B-B14F-4D97-AF65-F5344CB8AC3E}">
        <p14:creationId xmlns:p14="http://schemas.microsoft.com/office/powerpoint/2010/main" val="1039270628"/>
      </p:ext>
    </p:extLst>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 am surrounded</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By the arms  of the Father</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 am surrounded</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By songs of deliverance</a:t>
            </a:r>
          </a:p>
        </p:txBody>
      </p:sp>
    </p:spTree>
    <p:extLst>
      <p:ext uri="{BB962C8B-B14F-4D97-AF65-F5344CB8AC3E}">
        <p14:creationId xmlns:p14="http://schemas.microsoft.com/office/powerpoint/2010/main" val="2288290311"/>
      </p:ext>
    </p:extLst>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We’ve been liberated</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From our bondage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We’re the sons and the daughters</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Let us sing our freedom</a:t>
            </a:r>
          </a:p>
        </p:txBody>
      </p:sp>
    </p:spTree>
    <p:extLst>
      <p:ext uri="{BB962C8B-B14F-4D97-AF65-F5344CB8AC3E}">
        <p14:creationId xmlns:p14="http://schemas.microsoft.com/office/powerpoint/2010/main" val="3323198521"/>
      </p:ext>
    </p:extLst>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a:solidFill>
                  <a:schemeClr val="bg2"/>
                </a:solidFill>
                <a:latin typeface="Verdana" pitchFamily="34" charset="0"/>
                <a:ea typeface="Verdana" pitchFamily="34" charset="0"/>
                <a:cs typeface="Verdana" pitchFamily="34" charset="0"/>
              </a:rPr>
              <a:t>Ooh, </a:t>
            </a:r>
            <a:r>
              <a:rPr lang="en-US" sz="4000" dirty="0" smtClean="0">
                <a:solidFill>
                  <a:schemeClr val="bg2"/>
                </a:solidFill>
                <a:latin typeface="Verdana" pitchFamily="34" charset="0"/>
                <a:ea typeface="Verdana" pitchFamily="34" charset="0"/>
                <a:cs typeface="Verdana" pitchFamily="34" charset="0"/>
              </a:rPr>
              <a:t>ooh</a:t>
            </a:r>
          </a:p>
          <a:p>
            <a:pPr>
              <a:lnSpc>
                <a:spcPct val="150000"/>
              </a:lnSpc>
              <a:spcBef>
                <a:spcPts val="0"/>
              </a:spcBef>
            </a:pPr>
            <a:r>
              <a:rPr lang="en-US" sz="4000" dirty="0">
                <a:solidFill>
                  <a:schemeClr val="bg2"/>
                </a:solidFill>
                <a:latin typeface="Verdana" pitchFamily="34" charset="0"/>
                <a:ea typeface="Verdana" pitchFamily="34" charset="0"/>
                <a:cs typeface="Verdana" pitchFamily="34" charset="0"/>
              </a:rPr>
              <a:t>Ooh, </a:t>
            </a:r>
            <a:r>
              <a:rPr lang="en-US" sz="4000" dirty="0" smtClean="0">
                <a:solidFill>
                  <a:schemeClr val="bg2"/>
                </a:solidFill>
                <a:latin typeface="Verdana" pitchFamily="34" charset="0"/>
                <a:ea typeface="Verdana" pitchFamily="34" charset="0"/>
                <a:cs typeface="Verdana" pitchFamily="34" charset="0"/>
              </a:rPr>
              <a:t>ooh</a:t>
            </a:r>
          </a:p>
          <a:p>
            <a:pPr>
              <a:lnSpc>
                <a:spcPct val="150000"/>
              </a:lnSpc>
              <a:spcBef>
                <a:spcPts val="0"/>
              </a:spcBef>
            </a:pPr>
            <a:r>
              <a:rPr lang="en-US" sz="4000" dirty="0">
                <a:solidFill>
                  <a:schemeClr val="bg2"/>
                </a:solidFill>
                <a:latin typeface="Verdana" pitchFamily="34" charset="0"/>
                <a:ea typeface="Verdana" pitchFamily="34" charset="0"/>
                <a:cs typeface="Verdana" pitchFamily="34" charset="0"/>
              </a:rPr>
              <a:t>Ooh, </a:t>
            </a:r>
            <a:r>
              <a:rPr lang="en-US" sz="4000" dirty="0" smtClean="0">
                <a:solidFill>
                  <a:schemeClr val="bg2"/>
                </a:solidFill>
                <a:latin typeface="Verdana" pitchFamily="34" charset="0"/>
                <a:ea typeface="Verdana" pitchFamily="34" charset="0"/>
                <a:cs typeface="Verdana" pitchFamily="34" charset="0"/>
              </a:rPr>
              <a:t>ooh</a:t>
            </a:r>
          </a:p>
          <a:p>
            <a:pPr>
              <a:lnSpc>
                <a:spcPct val="150000"/>
              </a:lnSpc>
              <a:spcBef>
                <a:spcPts val="0"/>
              </a:spcBef>
            </a:pPr>
            <a:r>
              <a:rPr lang="en-US" sz="4000" dirty="0">
                <a:solidFill>
                  <a:schemeClr val="bg2"/>
                </a:solidFill>
                <a:latin typeface="Verdana" pitchFamily="34" charset="0"/>
                <a:ea typeface="Verdana" pitchFamily="34" charset="0"/>
                <a:cs typeface="Verdana" pitchFamily="34" charset="0"/>
              </a:rPr>
              <a:t>Ooh, ooh</a:t>
            </a:r>
            <a:endParaRPr lang="en-US" sz="4000" dirty="0" smtClean="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40305435"/>
      </p:ext>
    </p:extLst>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You split the sea</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So I could walk right through it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My fears are drowned</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In perfect love</a:t>
            </a:r>
          </a:p>
        </p:txBody>
      </p:sp>
    </p:spTree>
    <p:extLst>
      <p:ext uri="{BB962C8B-B14F-4D97-AF65-F5344CB8AC3E}">
        <p14:creationId xmlns:p14="http://schemas.microsoft.com/office/powerpoint/2010/main" val="2366721504"/>
      </p:ext>
    </p:extLst>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You rescued me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So I could stand and say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 am a child of God</a:t>
            </a:r>
          </a:p>
        </p:txBody>
      </p:sp>
    </p:spTree>
    <p:extLst>
      <p:ext uri="{BB962C8B-B14F-4D97-AF65-F5344CB8AC3E}">
        <p14:creationId xmlns:p14="http://schemas.microsoft.com/office/powerpoint/2010/main" val="1704443875"/>
      </p:ext>
    </p:extLst>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You split the sea</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So I could walk right through it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My fears are drowned</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In perfect love</a:t>
            </a:r>
          </a:p>
        </p:txBody>
      </p:sp>
    </p:spTree>
    <p:extLst>
      <p:ext uri="{BB962C8B-B14F-4D97-AF65-F5344CB8AC3E}">
        <p14:creationId xmlns:p14="http://schemas.microsoft.com/office/powerpoint/2010/main" val="1961838467"/>
      </p:ext>
    </p:extLst>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You rescued me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So I could stand and say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 am a child of God</a:t>
            </a:r>
          </a:p>
        </p:txBody>
      </p:sp>
    </p:spTree>
    <p:extLst>
      <p:ext uri="{BB962C8B-B14F-4D97-AF65-F5344CB8AC3E}">
        <p14:creationId xmlns:p14="http://schemas.microsoft.com/office/powerpoint/2010/main" val="383937006"/>
      </p:ext>
    </p:extLst>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 AM NO LONGER A SLAVE TO FEAR</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Autofit/>
          </a:bodyPr>
          <a:lstStyle/>
          <a:p>
            <a:pPr>
              <a:lnSpc>
                <a:spcPct val="150000"/>
              </a:lnSpc>
              <a:spcBef>
                <a:spcPts val="0"/>
              </a:spcBef>
            </a:pPr>
            <a:endParaRPr lang="en-US" sz="4000" dirty="0" smtClean="0">
              <a:solidFill>
                <a:schemeClr val="bg2"/>
              </a:solidFill>
              <a:latin typeface="Verdana" pitchFamily="34" charset="0"/>
              <a:ea typeface="Verdana" pitchFamily="34" charset="0"/>
              <a:cs typeface="Verdana" pitchFamily="34" charset="0"/>
            </a:endParaRP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 am a child of God</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Yes, I am a child of God.</a:t>
            </a:r>
          </a:p>
        </p:txBody>
      </p:sp>
    </p:spTree>
    <p:extLst>
      <p:ext uri="{BB962C8B-B14F-4D97-AF65-F5344CB8AC3E}">
        <p14:creationId xmlns:p14="http://schemas.microsoft.com/office/powerpoint/2010/main" val="2446540569"/>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joy, joy, joy, joy</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To stay</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29218327"/>
      </p:ext>
    </p:extLst>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95892540"/>
      </p:ext>
    </p:extLst>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57481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rot="16200000">
            <a:off x="3543299" y="-1333501"/>
            <a:ext cx="1981199" cy="8153402"/>
          </a:xfrm>
          <a:prstGeom prst="roundRect">
            <a:avLst/>
          </a:prstGeom>
          <a:noFill/>
          <a:ln w="57150">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57197" y="1950184"/>
            <a:ext cx="8153403" cy="141577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dirty="0" smtClean="0">
                <a:solidFill>
                  <a:prstClr val="white">
                    <a:lumMod val="95000"/>
                  </a:prstClr>
                </a:solidFill>
                <a:latin typeface="Broadway" panose="04040905080B02020502" pitchFamily="82" charset="0"/>
              </a:rPr>
              <a:t>JOHN 3:1-17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lumMod val="95000"/>
                  </a:prstClr>
                </a:solidFill>
                <a:effectLst/>
                <a:uLnTx/>
                <a:uFillTx/>
                <a:latin typeface="Broadway" panose="04040905080B02020502" pitchFamily="82" charset="0"/>
                <a:ea typeface="+mn-ea"/>
                <a:cs typeface="+mn-cs"/>
              </a:rPr>
              <a:t>“THE SECRET DISCIPLE</a:t>
            </a:r>
            <a:r>
              <a:rPr kumimoji="0" lang="en-US" sz="3600" b="0" i="0" u="none" strike="noStrike" kern="1200" cap="none" spc="0" normalizeH="0" noProof="0" dirty="0" smtClean="0">
                <a:ln>
                  <a:noFill/>
                </a:ln>
                <a:solidFill>
                  <a:prstClr val="white">
                    <a:lumMod val="95000"/>
                  </a:prstClr>
                </a:solidFill>
                <a:effectLst/>
                <a:uLnTx/>
                <a:uFillTx/>
                <a:latin typeface="Broadway" panose="04040905080B02020502" pitchFamily="82" charset="0"/>
                <a:ea typeface="+mn-ea"/>
                <a:cs typeface="+mn-cs"/>
              </a:rPr>
              <a:t>”</a:t>
            </a:r>
            <a:endParaRPr kumimoji="0" lang="en-US" sz="2400" b="0" i="0" u="none" strike="noStrike" kern="1200" cap="none" spc="0" normalizeH="0" baseline="0" noProof="0" dirty="0" smtClean="0">
              <a:ln>
                <a:noFill/>
              </a:ln>
              <a:solidFill>
                <a:prstClr val="white">
                  <a:lumMod val="95000"/>
                </a:prstClr>
              </a:solidFill>
              <a:effectLst/>
              <a:uLnTx/>
              <a:uFillTx/>
              <a:latin typeface="Broadway" panose="04040905080B02020502" pitchFamily="82" charset="0"/>
              <a:ea typeface="+mn-ea"/>
              <a:cs typeface="+mn-cs"/>
            </a:endParaRPr>
          </a:p>
        </p:txBody>
      </p:sp>
      <p:sp>
        <p:nvSpPr>
          <p:cNvPr id="6" name="Rectangle 5"/>
          <p:cNvSpPr/>
          <p:nvPr/>
        </p:nvSpPr>
        <p:spPr>
          <a:xfrm>
            <a:off x="3657600" y="3810000"/>
            <a:ext cx="4648201"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95000"/>
                  </a:prstClr>
                </a:solidFill>
                <a:effectLst/>
                <a:uLnTx/>
                <a:uFillTx/>
                <a:latin typeface="BernhardFasD" pitchFamily="2" charset="0"/>
                <a:ea typeface="+mn-ea"/>
                <a:cs typeface="+mn-cs"/>
              </a:rPr>
              <a:t>PASTOR DAN ALBERTSON</a:t>
            </a:r>
            <a:endParaRPr kumimoji="0" lang="en-US" sz="2400" b="0" i="0" u="none" strike="noStrike" kern="1200" cap="none" spc="0" normalizeH="0" baseline="0" noProof="0" dirty="0" smtClean="0">
              <a:ln>
                <a:noFill/>
              </a:ln>
              <a:solidFill>
                <a:prstClr val="white">
                  <a:lumMod val="95000"/>
                </a:prstClr>
              </a:solidFill>
              <a:effectLst/>
              <a:uLnTx/>
              <a:uFillTx/>
              <a:latin typeface="BernhardFasD" pitchFamily="2" charset="0"/>
              <a:ea typeface="+mn-ea"/>
              <a:cs typeface="+mn-cs"/>
            </a:endParaRPr>
          </a:p>
        </p:txBody>
      </p:sp>
    </p:spTree>
    <p:extLst>
      <p:ext uri="{BB962C8B-B14F-4D97-AF65-F5344CB8AC3E}">
        <p14:creationId xmlns:p14="http://schemas.microsoft.com/office/powerpoint/2010/main" val="3245960019"/>
      </p:ext>
    </p:extLst>
  </p:cSld>
  <p:clrMapOvr>
    <a:masterClrMapping/>
  </p:clrMapOvr>
  <p:transition spd="med">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A302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0465"/>
            <a:ext cx="9144000" cy="6019800"/>
          </a:xfrm>
        </p:spPr>
        <p:txBody>
          <a:bodyPr>
            <a:noAutofit/>
          </a:bodyPr>
          <a:lstStyle/>
          <a:p>
            <a:pPr marL="0" indent="0" algn="ctr">
              <a:lnSpc>
                <a:spcPct val="150000"/>
              </a:lnSpc>
              <a:buNone/>
            </a:pPr>
            <a:r>
              <a:rPr lang="en-US" sz="3600" dirty="0">
                <a:solidFill>
                  <a:schemeClr val="bg2"/>
                </a:solidFill>
                <a:latin typeface="Verdana" panose="020B0604030504040204" pitchFamily="34" charset="0"/>
                <a:ea typeface="Verdana" panose="020B0604030504040204" pitchFamily="34" charset="0"/>
              </a:rPr>
              <a:t>Now there was a Pharisee named Nicodemus, a leader of the </a:t>
            </a:r>
            <a:r>
              <a:rPr lang="en-US" sz="3600" dirty="0" smtClean="0">
                <a:solidFill>
                  <a:schemeClr val="bg2"/>
                </a:solidFill>
                <a:latin typeface="Verdana" panose="020B0604030504040204" pitchFamily="34" charset="0"/>
                <a:ea typeface="Verdana" panose="020B0604030504040204" pitchFamily="34" charset="0"/>
              </a:rPr>
              <a:t>Jews. He </a:t>
            </a:r>
            <a:r>
              <a:rPr lang="en-US" sz="3600" dirty="0">
                <a:solidFill>
                  <a:schemeClr val="bg2"/>
                </a:solidFill>
                <a:latin typeface="Verdana" panose="020B0604030504040204" pitchFamily="34" charset="0"/>
                <a:ea typeface="Verdana" panose="020B0604030504040204" pitchFamily="34" charset="0"/>
              </a:rPr>
              <a:t>came to </a:t>
            </a:r>
            <a:r>
              <a:rPr lang="en-US" sz="3600" dirty="0" smtClean="0">
                <a:solidFill>
                  <a:schemeClr val="bg2"/>
                </a:solidFill>
                <a:latin typeface="Verdana" panose="020B0604030504040204" pitchFamily="34" charset="0"/>
                <a:ea typeface="Verdana" panose="020B0604030504040204" pitchFamily="34" charset="0"/>
              </a:rPr>
              <a:t>Jesus by </a:t>
            </a:r>
            <a:r>
              <a:rPr lang="en-US" sz="3600" dirty="0">
                <a:solidFill>
                  <a:schemeClr val="bg2"/>
                </a:solidFill>
                <a:latin typeface="Verdana" panose="020B0604030504040204" pitchFamily="34" charset="0"/>
                <a:ea typeface="Verdana" panose="020B0604030504040204" pitchFamily="34" charset="0"/>
              </a:rPr>
              <a:t>night and said to him, “Rabbi, we know that you are a teacher who has come from God; for no one can do these signs that you do apart from the presence </a:t>
            </a:r>
            <a:r>
              <a:rPr lang="en-US" sz="3600" dirty="0" smtClean="0">
                <a:solidFill>
                  <a:schemeClr val="bg2"/>
                </a:solidFill>
                <a:latin typeface="Verdana" panose="020B0604030504040204" pitchFamily="34" charset="0"/>
                <a:ea typeface="Verdana" panose="020B0604030504040204" pitchFamily="34" charset="0"/>
              </a:rPr>
              <a:t>of God.”</a:t>
            </a:r>
            <a:endParaRPr lang="en-US" sz="3600" dirty="0">
              <a:solidFill>
                <a:schemeClr val="bg2"/>
              </a:solidFill>
              <a:latin typeface="Verdana" panose="020B0604030504040204" pitchFamily="34" charset="0"/>
              <a:ea typeface="Verdana" panose="020B0604030504040204" pitchFamily="34" charset="0"/>
            </a:endParaRPr>
          </a:p>
        </p:txBody>
      </p:sp>
      <p:sp>
        <p:nvSpPr>
          <p:cNvPr id="4" name="Title 1"/>
          <p:cNvSpPr txBox="1">
            <a:spLocks/>
          </p:cNvSpPr>
          <p:nvPr/>
        </p:nvSpPr>
        <p:spPr>
          <a:xfrm>
            <a:off x="5257800" y="6248400"/>
            <a:ext cx="3733800" cy="5333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CC00"/>
                </a:solidFill>
                <a:effectLst/>
                <a:uLnTx/>
                <a:uFillTx/>
                <a:latin typeface="Verdana" pitchFamily="34" charset="0"/>
                <a:ea typeface="Verdana" pitchFamily="34" charset="0"/>
                <a:cs typeface="Verdana" pitchFamily="34" charset="0"/>
              </a:rPr>
              <a:t>JOHN 3:1-2 (NRVCA)</a:t>
            </a:r>
          </a:p>
        </p:txBody>
      </p:sp>
    </p:spTree>
    <p:extLst>
      <p:ext uri="{BB962C8B-B14F-4D97-AF65-F5344CB8AC3E}">
        <p14:creationId xmlns:p14="http://schemas.microsoft.com/office/powerpoint/2010/main" val="2189108371"/>
      </p:ext>
    </p:extLst>
  </p:cSld>
  <p:clrMapOvr>
    <a:masterClrMapping/>
  </p:clrMapOvr>
  <p:transition spd="med">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A302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0465"/>
            <a:ext cx="9144000" cy="6019800"/>
          </a:xfrm>
        </p:spPr>
        <p:txBody>
          <a:bodyPr>
            <a:noAutofit/>
          </a:bodyPr>
          <a:lstStyle/>
          <a:p>
            <a:pPr marL="0" indent="0" algn="ctr">
              <a:lnSpc>
                <a:spcPct val="150000"/>
              </a:lnSpc>
              <a:buNone/>
            </a:pPr>
            <a:r>
              <a:rPr lang="en-US" sz="3600" dirty="0" smtClean="0">
                <a:solidFill>
                  <a:schemeClr val="bg2"/>
                </a:solidFill>
                <a:latin typeface="Verdana" panose="020B0604030504040204" pitchFamily="34" charset="0"/>
                <a:ea typeface="Verdana" panose="020B0604030504040204" pitchFamily="34" charset="0"/>
              </a:rPr>
              <a:t>Jesus </a:t>
            </a:r>
            <a:r>
              <a:rPr lang="en-US" sz="3600" dirty="0">
                <a:solidFill>
                  <a:schemeClr val="bg2"/>
                </a:solidFill>
                <a:latin typeface="Verdana" panose="020B0604030504040204" pitchFamily="34" charset="0"/>
                <a:ea typeface="Verdana" panose="020B0604030504040204" pitchFamily="34" charset="0"/>
              </a:rPr>
              <a:t>answered him, “Very truly, I tell you, no one can see the kingdom of God without being born from above</a:t>
            </a:r>
            <a:r>
              <a:rPr lang="en-US" sz="3600" dirty="0" smtClean="0">
                <a:solidFill>
                  <a:schemeClr val="bg2"/>
                </a:solidFill>
                <a:latin typeface="Verdana" panose="020B0604030504040204" pitchFamily="34" charset="0"/>
                <a:ea typeface="Verdana" panose="020B0604030504040204" pitchFamily="34" charset="0"/>
              </a:rPr>
              <a:t>.”</a:t>
            </a:r>
            <a:r>
              <a:rPr lang="en-US" sz="3600" b="1" dirty="0">
                <a:solidFill>
                  <a:schemeClr val="bg2"/>
                </a:solidFill>
                <a:latin typeface="Verdana" panose="020B0604030504040204" pitchFamily="34" charset="0"/>
                <a:ea typeface="Verdana" panose="020B0604030504040204" pitchFamily="34" charset="0"/>
              </a:rPr>
              <a:t> </a:t>
            </a:r>
            <a:r>
              <a:rPr lang="en-US" sz="3600" dirty="0">
                <a:solidFill>
                  <a:schemeClr val="bg2"/>
                </a:solidFill>
                <a:latin typeface="Verdana" panose="020B0604030504040204" pitchFamily="34" charset="0"/>
                <a:ea typeface="Verdana" panose="020B0604030504040204" pitchFamily="34" charset="0"/>
              </a:rPr>
              <a:t>Nicodemus said to him, “How </a:t>
            </a:r>
            <a:r>
              <a:rPr lang="en-US" sz="3600" spc="-150" dirty="0">
                <a:solidFill>
                  <a:schemeClr val="bg2"/>
                </a:solidFill>
                <a:latin typeface="Verdana" panose="020B0604030504040204" pitchFamily="34" charset="0"/>
                <a:ea typeface="Verdana" panose="020B0604030504040204" pitchFamily="34" charset="0"/>
              </a:rPr>
              <a:t>can anyone be born after having grown </a:t>
            </a:r>
            <a:r>
              <a:rPr lang="en-US" sz="3600" dirty="0">
                <a:solidFill>
                  <a:schemeClr val="bg2"/>
                </a:solidFill>
                <a:latin typeface="Verdana" panose="020B0604030504040204" pitchFamily="34" charset="0"/>
                <a:ea typeface="Verdana" panose="020B0604030504040204" pitchFamily="34" charset="0"/>
              </a:rPr>
              <a:t>old? Can one enter a second time into the mother’s womb and </a:t>
            </a:r>
            <a:r>
              <a:rPr lang="en-US" sz="3600" dirty="0" smtClean="0">
                <a:solidFill>
                  <a:schemeClr val="bg2"/>
                </a:solidFill>
                <a:latin typeface="Verdana" panose="020B0604030504040204" pitchFamily="34" charset="0"/>
                <a:ea typeface="Verdana" panose="020B0604030504040204" pitchFamily="34" charset="0"/>
              </a:rPr>
              <a:t>be born?”</a:t>
            </a:r>
            <a:endParaRPr lang="en-US" sz="3600" dirty="0">
              <a:solidFill>
                <a:schemeClr val="bg2"/>
              </a:solidFill>
              <a:latin typeface="Verdana" panose="020B0604030504040204" pitchFamily="34" charset="0"/>
              <a:ea typeface="Verdana" panose="020B0604030504040204" pitchFamily="34" charset="0"/>
            </a:endParaRPr>
          </a:p>
        </p:txBody>
      </p:sp>
      <p:sp>
        <p:nvSpPr>
          <p:cNvPr id="4" name="Title 1"/>
          <p:cNvSpPr txBox="1">
            <a:spLocks/>
          </p:cNvSpPr>
          <p:nvPr/>
        </p:nvSpPr>
        <p:spPr>
          <a:xfrm>
            <a:off x="5257800" y="6248400"/>
            <a:ext cx="3733800" cy="5333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CC00"/>
                </a:solidFill>
                <a:effectLst/>
                <a:uLnTx/>
                <a:uFillTx/>
                <a:latin typeface="Verdana" pitchFamily="34" charset="0"/>
                <a:ea typeface="Verdana" pitchFamily="34" charset="0"/>
                <a:cs typeface="Verdana" pitchFamily="34" charset="0"/>
              </a:rPr>
              <a:t>JOHN 3:3-4 (NRVCA)</a:t>
            </a:r>
          </a:p>
        </p:txBody>
      </p:sp>
    </p:spTree>
    <p:extLst>
      <p:ext uri="{BB962C8B-B14F-4D97-AF65-F5344CB8AC3E}">
        <p14:creationId xmlns:p14="http://schemas.microsoft.com/office/powerpoint/2010/main" val="1718872785"/>
      </p:ext>
    </p:extLst>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A302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0465"/>
            <a:ext cx="9144000" cy="6019800"/>
          </a:xfrm>
        </p:spPr>
        <p:txBody>
          <a:bodyPr>
            <a:noAutofit/>
          </a:bodyPr>
          <a:lstStyle/>
          <a:p>
            <a:pPr marL="0" indent="0" algn="ctr">
              <a:lnSpc>
                <a:spcPct val="150000"/>
              </a:lnSpc>
              <a:buNone/>
            </a:pPr>
            <a:r>
              <a:rPr lang="en-US" sz="3600" dirty="0" smtClean="0">
                <a:solidFill>
                  <a:schemeClr val="bg2"/>
                </a:solidFill>
                <a:latin typeface="Verdana" panose="020B0604030504040204" pitchFamily="34" charset="0"/>
                <a:ea typeface="Verdana" panose="020B0604030504040204" pitchFamily="34" charset="0"/>
              </a:rPr>
              <a:t>Jesus </a:t>
            </a:r>
            <a:r>
              <a:rPr lang="en-US" sz="3600" dirty="0">
                <a:solidFill>
                  <a:schemeClr val="bg2"/>
                </a:solidFill>
                <a:latin typeface="Verdana" panose="020B0604030504040204" pitchFamily="34" charset="0"/>
                <a:ea typeface="Verdana" panose="020B0604030504040204" pitchFamily="34" charset="0"/>
              </a:rPr>
              <a:t>answered, “Very truly, I tell you, no one can enter the kingdom of God without being born of water and Spirit. </a:t>
            </a:r>
            <a:r>
              <a:rPr lang="en-US" sz="3600" dirty="0" smtClean="0">
                <a:solidFill>
                  <a:schemeClr val="bg2"/>
                </a:solidFill>
                <a:latin typeface="Verdana" panose="020B0604030504040204" pitchFamily="34" charset="0"/>
                <a:ea typeface="Verdana" panose="020B0604030504040204" pitchFamily="34" charset="0"/>
              </a:rPr>
              <a:t>What </a:t>
            </a:r>
            <a:r>
              <a:rPr lang="en-US" sz="3600" dirty="0">
                <a:solidFill>
                  <a:schemeClr val="bg2"/>
                </a:solidFill>
                <a:latin typeface="Verdana" panose="020B0604030504040204" pitchFamily="34" charset="0"/>
                <a:ea typeface="Verdana" panose="020B0604030504040204" pitchFamily="34" charset="0"/>
              </a:rPr>
              <a:t>is born of the flesh is flesh, and what is born of the Spirit is </a:t>
            </a:r>
            <a:r>
              <a:rPr lang="en-US" sz="3600" dirty="0" smtClean="0">
                <a:solidFill>
                  <a:schemeClr val="bg2"/>
                </a:solidFill>
                <a:latin typeface="Verdana" panose="020B0604030504040204" pitchFamily="34" charset="0"/>
                <a:ea typeface="Verdana" panose="020B0604030504040204" pitchFamily="34" charset="0"/>
              </a:rPr>
              <a:t>spirit. Do </a:t>
            </a:r>
            <a:r>
              <a:rPr lang="en-US" sz="3600" dirty="0">
                <a:solidFill>
                  <a:schemeClr val="bg2"/>
                </a:solidFill>
                <a:latin typeface="Verdana" panose="020B0604030504040204" pitchFamily="34" charset="0"/>
                <a:ea typeface="Verdana" panose="020B0604030504040204" pitchFamily="34" charset="0"/>
              </a:rPr>
              <a:t>not be astonished that I said to you, ‘</a:t>
            </a:r>
            <a:r>
              <a:rPr lang="en-US" sz="3600" dirty="0" smtClean="0">
                <a:solidFill>
                  <a:schemeClr val="bg2"/>
                </a:solidFill>
                <a:latin typeface="Verdana" panose="020B0604030504040204" pitchFamily="34" charset="0"/>
                <a:ea typeface="Verdana" panose="020B0604030504040204" pitchFamily="34" charset="0"/>
              </a:rPr>
              <a:t>You must </a:t>
            </a:r>
            <a:r>
              <a:rPr lang="en-US" sz="3600" dirty="0">
                <a:solidFill>
                  <a:schemeClr val="bg2"/>
                </a:solidFill>
                <a:latin typeface="Verdana" panose="020B0604030504040204" pitchFamily="34" charset="0"/>
                <a:ea typeface="Verdana" panose="020B0604030504040204" pitchFamily="34" charset="0"/>
              </a:rPr>
              <a:t>be born from above</a:t>
            </a:r>
            <a:r>
              <a:rPr lang="en-US" sz="3600" dirty="0" smtClean="0">
                <a:solidFill>
                  <a:schemeClr val="bg2"/>
                </a:solidFill>
                <a:latin typeface="Verdana" panose="020B0604030504040204" pitchFamily="34" charset="0"/>
                <a:ea typeface="Verdana" panose="020B0604030504040204" pitchFamily="34" charset="0"/>
              </a:rPr>
              <a:t>.</a:t>
            </a:r>
            <a:endParaRPr lang="en-US" sz="3600" dirty="0">
              <a:solidFill>
                <a:schemeClr val="bg2"/>
              </a:solidFill>
              <a:latin typeface="Verdana" panose="020B0604030504040204" pitchFamily="34" charset="0"/>
              <a:ea typeface="Verdana" panose="020B0604030504040204" pitchFamily="34" charset="0"/>
            </a:endParaRPr>
          </a:p>
        </p:txBody>
      </p:sp>
      <p:sp>
        <p:nvSpPr>
          <p:cNvPr id="4" name="Title 1"/>
          <p:cNvSpPr txBox="1">
            <a:spLocks/>
          </p:cNvSpPr>
          <p:nvPr/>
        </p:nvSpPr>
        <p:spPr>
          <a:xfrm>
            <a:off x="5257800" y="6248400"/>
            <a:ext cx="3733800" cy="5333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CC00"/>
                </a:solidFill>
                <a:effectLst/>
                <a:uLnTx/>
                <a:uFillTx/>
                <a:latin typeface="Verdana" pitchFamily="34" charset="0"/>
                <a:ea typeface="Verdana" pitchFamily="34" charset="0"/>
                <a:cs typeface="Verdana" pitchFamily="34" charset="0"/>
              </a:rPr>
              <a:t>JOHN 3:5-7 (NRVCA)</a:t>
            </a:r>
          </a:p>
        </p:txBody>
      </p:sp>
    </p:spTree>
    <p:extLst>
      <p:ext uri="{BB962C8B-B14F-4D97-AF65-F5344CB8AC3E}">
        <p14:creationId xmlns:p14="http://schemas.microsoft.com/office/powerpoint/2010/main" val="1185454159"/>
      </p:ext>
    </p:extLst>
  </p:cSld>
  <p:clrMapOvr>
    <a:masterClrMapping/>
  </p:clrMapOvr>
  <p:transition spd="med">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A302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0465"/>
            <a:ext cx="9144000" cy="6019800"/>
          </a:xfrm>
        </p:spPr>
        <p:txBody>
          <a:bodyPr>
            <a:noAutofit/>
          </a:bodyPr>
          <a:lstStyle/>
          <a:p>
            <a:pPr marL="0" indent="0" algn="ctr">
              <a:lnSpc>
                <a:spcPct val="150000"/>
              </a:lnSpc>
              <a:buNone/>
            </a:pPr>
            <a:r>
              <a:rPr lang="en-US" sz="3600" dirty="0" smtClean="0">
                <a:solidFill>
                  <a:schemeClr val="bg2"/>
                </a:solidFill>
                <a:latin typeface="Verdana" panose="020B0604030504040204" pitchFamily="34" charset="0"/>
                <a:ea typeface="Verdana" panose="020B0604030504040204" pitchFamily="34" charset="0"/>
              </a:rPr>
              <a:t>‘The wind</a:t>
            </a:r>
            <a:r>
              <a:rPr lang="en-US" sz="3600" dirty="0">
                <a:solidFill>
                  <a:schemeClr val="bg2"/>
                </a:solidFill>
                <a:latin typeface="Verdana" panose="020B0604030504040204" pitchFamily="34" charset="0"/>
                <a:ea typeface="Verdana" panose="020B0604030504040204" pitchFamily="34" charset="0"/>
              </a:rPr>
              <a:t> blows where it chooses, and you hear the sound of it, but you do not know where it comes from or where it goes. So it is with everyone who is born of the Spirit</a:t>
            </a:r>
            <a:r>
              <a:rPr lang="en-US" sz="3600" dirty="0" smtClean="0">
                <a:solidFill>
                  <a:schemeClr val="bg2"/>
                </a:solidFill>
                <a:latin typeface="Verdana" panose="020B0604030504040204" pitchFamily="34" charset="0"/>
                <a:ea typeface="Verdana" panose="020B0604030504040204" pitchFamily="34" charset="0"/>
              </a:rPr>
              <a:t>.”</a:t>
            </a:r>
            <a:r>
              <a:rPr lang="en-US" sz="3600" b="1" dirty="0">
                <a:solidFill>
                  <a:schemeClr val="bg2"/>
                </a:solidFill>
                <a:latin typeface="Verdana" panose="020B0604030504040204" pitchFamily="34" charset="0"/>
                <a:ea typeface="Verdana" panose="020B0604030504040204" pitchFamily="34" charset="0"/>
              </a:rPr>
              <a:t> </a:t>
            </a:r>
            <a:r>
              <a:rPr lang="en-US" sz="3600" dirty="0">
                <a:solidFill>
                  <a:schemeClr val="bg2"/>
                </a:solidFill>
                <a:latin typeface="Verdana" panose="020B0604030504040204" pitchFamily="34" charset="0"/>
                <a:ea typeface="Verdana" panose="020B0604030504040204" pitchFamily="34" charset="0"/>
              </a:rPr>
              <a:t>Nicodemus </a:t>
            </a:r>
            <a:r>
              <a:rPr lang="en-US" sz="3600" spc="-150" dirty="0">
                <a:solidFill>
                  <a:schemeClr val="bg2"/>
                </a:solidFill>
                <a:latin typeface="Verdana" panose="020B0604030504040204" pitchFamily="34" charset="0"/>
                <a:ea typeface="Verdana" panose="020B0604030504040204" pitchFamily="34" charset="0"/>
              </a:rPr>
              <a:t>said to him, “How can these things be</a:t>
            </a:r>
            <a:r>
              <a:rPr lang="en-US" sz="3600" spc="-150" dirty="0" smtClean="0">
                <a:solidFill>
                  <a:schemeClr val="bg2"/>
                </a:solidFill>
                <a:latin typeface="Verdana" panose="020B0604030504040204" pitchFamily="34" charset="0"/>
                <a:ea typeface="Verdana" panose="020B0604030504040204" pitchFamily="34" charset="0"/>
              </a:rPr>
              <a:t>?”</a:t>
            </a:r>
            <a:endParaRPr lang="en-US" sz="3600" spc="-150" dirty="0">
              <a:solidFill>
                <a:schemeClr val="bg2"/>
              </a:solidFill>
              <a:latin typeface="Verdana" panose="020B0604030504040204" pitchFamily="34" charset="0"/>
              <a:ea typeface="Verdana" panose="020B0604030504040204" pitchFamily="34" charset="0"/>
            </a:endParaRPr>
          </a:p>
          <a:p>
            <a:pPr marL="0" indent="0" algn="ctr">
              <a:lnSpc>
                <a:spcPct val="150000"/>
              </a:lnSpc>
              <a:buNone/>
            </a:pPr>
            <a:r>
              <a:rPr lang="en-US" sz="3600" dirty="0" smtClean="0">
                <a:solidFill>
                  <a:schemeClr val="bg2"/>
                </a:solidFill>
                <a:latin typeface="Verdana" panose="020B0604030504040204" pitchFamily="34" charset="0"/>
                <a:ea typeface="Verdana" panose="020B0604030504040204" pitchFamily="34" charset="0"/>
              </a:rPr>
              <a:t>Jesus </a:t>
            </a:r>
            <a:r>
              <a:rPr lang="en-US" sz="3600" dirty="0">
                <a:solidFill>
                  <a:schemeClr val="bg2"/>
                </a:solidFill>
                <a:latin typeface="Verdana" panose="020B0604030504040204" pitchFamily="34" charset="0"/>
                <a:ea typeface="Verdana" panose="020B0604030504040204" pitchFamily="34" charset="0"/>
              </a:rPr>
              <a:t>answered </a:t>
            </a:r>
            <a:r>
              <a:rPr lang="en-US" sz="3600" dirty="0" smtClean="0">
                <a:solidFill>
                  <a:schemeClr val="bg2"/>
                </a:solidFill>
                <a:latin typeface="Verdana" panose="020B0604030504040204" pitchFamily="34" charset="0"/>
                <a:ea typeface="Verdana" panose="020B0604030504040204" pitchFamily="34" charset="0"/>
              </a:rPr>
              <a:t>him,</a:t>
            </a:r>
            <a:endParaRPr lang="en-US" sz="3600" dirty="0">
              <a:solidFill>
                <a:schemeClr val="bg2"/>
              </a:solidFill>
              <a:latin typeface="Verdana" panose="020B0604030504040204" pitchFamily="34" charset="0"/>
              <a:ea typeface="Verdana" panose="020B0604030504040204" pitchFamily="34" charset="0"/>
            </a:endParaRPr>
          </a:p>
        </p:txBody>
      </p:sp>
      <p:sp>
        <p:nvSpPr>
          <p:cNvPr id="4" name="Title 1"/>
          <p:cNvSpPr txBox="1">
            <a:spLocks/>
          </p:cNvSpPr>
          <p:nvPr/>
        </p:nvSpPr>
        <p:spPr>
          <a:xfrm>
            <a:off x="5257800" y="6248400"/>
            <a:ext cx="3733800" cy="5333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CC00"/>
                </a:solidFill>
                <a:effectLst/>
                <a:uLnTx/>
                <a:uFillTx/>
                <a:latin typeface="Verdana" pitchFamily="34" charset="0"/>
                <a:ea typeface="Verdana" pitchFamily="34" charset="0"/>
                <a:cs typeface="Verdana" pitchFamily="34" charset="0"/>
              </a:rPr>
              <a:t>JOHN 3:8-10 (NRVCA)</a:t>
            </a:r>
          </a:p>
        </p:txBody>
      </p:sp>
    </p:spTree>
    <p:extLst>
      <p:ext uri="{BB962C8B-B14F-4D97-AF65-F5344CB8AC3E}">
        <p14:creationId xmlns:p14="http://schemas.microsoft.com/office/powerpoint/2010/main" val="65331582"/>
      </p:ext>
    </p:extLst>
  </p:cSld>
  <p:clrMapOvr>
    <a:masterClrMapping/>
  </p:clrMapOvr>
  <p:transition spd="med">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3A302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0465"/>
            <a:ext cx="9144000" cy="6019800"/>
          </a:xfrm>
        </p:spPr>
        <p:txBody>
          <a:bodyPr>
            <a:noAutofit/>
          </a:bodyPr>
          <a:lstStyle/>
          <a:p>
            <a:pPr marL="0" indent="0" algn="ctr">
              <a:lnSpc>
                <a:spcPct val="150000"/>
              </a:lnSpc>
              <a:buNone/>
            </a:pPr>
            <a:r>
              <a:rPr lang="en-US" sz="3600" dirty="0" smtClean="0">
                <a:solidFill>
                  <a:schemeClr val="bg2"/>
                </a:solidFill>
                <a:latin typeface="Verdana" panose="020B0604030504040204" pitchFamily="34" charset="0"/>
                <a:ea typeface="Verdana" panose="020B0604030504040204" pitchFamily="34" charset="0"/>
              </a:rPr>
              <a:t>“</a:t>
            </a:r>
            <a:r>
              <a:rPr lang="en-US" sz="3600" dirty="0">
                <a:solidFill>
                  <a:schemeClr val="bg2"/>
                </a:solidFill>
                <a:latin typeface="Verdana" panose="020B0604030504040204" pitchFamily="34" charset="0"/>
                <a:ea typeface="Verdana" panose="020B0604030504040204" pitchFamily="34" charset="0"/>
              </a:rPr>
              <a:t>Are you a teacher of Israel, and yet you do not understand these things?</a:t>
            </a:r>
          </a:p>
          <a:p>
            <a:pPr marL="0" indent="0" algn="ctr">
              <a:lnSpc>
                <a:spcPct val="150000"/>
              </a:lnSpc>
              <a:buNone/>
            </a:pPr>
            <a:r>
              <a:rPr lang="en-US" sz="3600" dirty="0" smtClean="0">
                <a:solidFill>
                  <a:schemeClr val="bg2"/>
                </a:solidFill>
                <a:latin typeface="Verdana" panose="020B0604030504040204" pitchFamily="34" charset="0"/>
                <a:ea typeface="Verdana" panose="020B0604030504040204" pitchFamily="34" charset="0"/>
              </a:rPr>
              <a:t>“</a:t>
            </a:r>
            <a:r>
              <a:rPr lang="en-US" sz="3600" dirty="0">
                <a:solidFill>
                  <a:schemeClr val="bg2"/>
                </a:solidFill>
                <a:latin typeface="Verdana" panose="020B0604030504040204" pitchFamily="34" charset="0"/>
                <a:ea typeface="Verdana" panose="020B0604030504040204" pitchFamily="34" charset="0"/>
              </a:rPr>
              <a:t>Very truly, I tell you, we speak of what we know and testify to what we have seen; yet </a:t>
            </a:r>
            <a:r>
              <a:rPr lang="en-US" sz="3600" dirty="0" smtClean="0">
                <a:solidFill>
                  <a:schemeClr val="bg2"/>
                </a:solidFill>
                <a:latin typeface="Verdana" panose="020B0604030504040204" pitchFamily="34" charset="0"/>
                <a:ea typeface="Verdana" panose="020B0604030504040204" pitchFamily="34" charset="0"/>
              </a:rPr>
              <a:t>you</a:t>
            </a:r>
            <a:r>
              <a:rPr lang="en-US" sz="3600" dirty="0">
                <a:solidFill>
                  <a:schemeClr val="bg2"/>
                </a:solidFill>
                <a:latin typeface="Verdana" panose="020B0604030504040204" pitchFamily="34" charset="0"/>
                <a:ea typeface="Verdana" panose="020B0604030504040204" pitchFamily="34" charset="0"/>
              </a:rPr>
              <a:t> do not receive our </a:t>
            </a:r>
            <a:r>
              <a:rPr lang="en-US" sz="3600" dirty="0" smtClean="0">
                <a:solidFill>
                  <a:schemeClr val="bg2"/>
                </a:solidFill>
                <a:latin typeface="Verdana" panose="020B0604030504040204" pitchFamily="34" charset="0"/>
                <a:ea typeface="Verdana" panose="020B0604030504040204" pitchFamily="34" charset="0"/>
              </a:rPr>
              <a:t>testimony.</a:t>
            </a:r>
            <a:r>
              <a:rPr lang="en-US" sz="3600" dirty="0">
                <a:solidFill>
                  <a:schemeClr val="bg2"/>
                </a:solidFill>
                <a:latin typeface="Verdana" panose="020B0604030504040204" pitchFamily="34" charset="0"/>
                <a:ea typeface="Verdana" panose="020B0604030504040204" pitchFamily="34" charset="0"/>
              </a:rPr>
              <a:t> </a:t>
            </a:r>
            <a:r>
              <a:rPr lang="en-US" sz="3600" dirty="0" smtClean="0">
                <a:solidFill>
                  <a:schemeClr val="bg2"/>
                </a:solidFill>
                <a:latin typeface="Verdana" panose="020B0604030504040204" pitchFamily="34" charset="0"/>
                <a:ea typeface="Verdana" panose="020B0604030504040204" pitchFamily="34" charset="0"/>
              </a:rPr>
              <a:t>If </a:t>
            </a:r>
            <a:r>
              <a:rPr lang="en-US" sz="3600" dirty="0">
                <a:solidFill>
                  <a:schemeClr val="bg2"/>
                </a:solidFill>
                <a:latin typeface="Verdana" panose="020B0604030504040204" pitchFamily="34" charset="0"/>
                <a:ea typeface="Verdana" panose="020B0604030504040204" pitchFamily="34" charset="0"/>
              </a:rPr>
              <a:t>I have told you about earthly things and you do not </a:t>
            </a:r>
            <a:r>
              <a:rPr lang="en-US" sz="3600" dirty="0" smtClean="0">
                <a:solidFill>
                  <a:schemeClr val="bg2"/>
                </a:solidFill>
                <a:latin typeface="Verdana" panose="020B0604030504040204" pitchFamily="34" charset="0"/>
                <a:ea typeface="Verdana" panose="020B0604030504040204" pitchFamily="34" charset="0"/>
              </a:rPr>
              <a:t>believe</a:t>
            </a:r>
            <a:endParaRPr lang="en-US" sz="3600" dirty="0">
              <a:solidFill>
                <a:schemeClr val="bg2"/>
              </a:solidFill>
              <a:latin typeface="Verdana" panose="020B0604030504040204" pitchFamily="34" charset="0"/>
              <a:ea typeface="Verdana" panose="020B0604030504040204" pitchFamily="34" charset="0"/>
            </a:endParaRPr>
          </a:p>
        </p:txBody>
      </p:sp>
      <p:sp>
        <p:nvSpPr>
          <p:cNvPr id="4" name="Title 1"/>
          <p:cNvSpPr txBox="1">
            <a:spLocks/>
          </p:cNvSpPr>
          <p:nvPr/>
        </p:nvSpPr>
        <p:spPr>
          <a:xfrm>
            <a:off x="5257800" y="6248400"/>
            <a:ext cx="3733800" cy="533399"/>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CC00"/>
                </a:solidFill>
                <a:effectLst/>
                <a:uLnTx/>
                <a:uFillTx/>
                <a:latin typeface="Verdana" pitchFamily="34" charset="0"/>
                <a:ea typeface="Verdana" pitchFamily="34" charset="0"/>
                <a:cs typeface="Verdana" pitchFamily="34" charset="0"/>
              </a:rPr>
              <a:t>JOHN 3:10-12 (NRVCA)</a:t>
            </a:r>
          </a:p>
        </p:txBody>
      </p:sp>
    </p:spTree>
    <p:extLst>
      <p:ext uri="{BB962C8B-B14F-4D97-AF65-F5344CB8AC3E}">
        <p14:creationId xmlns:p14="http://schemas.microsoft.com/office/powerpoint/2010/main" val="522938951"/>
      </p:ext>
    </p:extLst>
  </p:cSld>
  <p:clrMapOvr>
    <a:masterClrMapping/>
  </p:clrMapOvr>
  <p:transition spd="med">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3A302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0465"/>
            <a:ext cx="9144000" cy="6019800"/>
          </a:xfrm>
        </p:spPr>
        <p:txBody>
          <a:bodyPr>
            <a:noAutofit/>
          </a:bodyPr>
          <a:lstStyle/>
          <a:p>
            <a:pPr marL="0" indent="0" algn="ctr">
              <a:lnSpc>
                <a:spcPct val="150000"/>
              </a:lnSpc>
              <a:buNone/>
            </a:pPr>
            <a:r>
              <a:rPr lang="en-US" sz="3600" dirty="0" smtClean="0">
                <a:solidFill>
                  <a:schemeClr val="bg2"/>
                </a:solidFill>
                <a:latin typeface="Verdana" panose="020B0604030504040204" pitchFamily="34" charset="0"/>
                <a:ea typeface="Verdana" panose="020B0604030504040204" pitchFamily="34" charset="0"/>
              </a:rPr>
              <a:t>how </a:t>
            </a:r>
            <a:r>
              <a:rPr lang="en-US" sz="3600" dirty="0">
                <a:solidFill>
                  <a:schemeClr val="bg2"/>
                </a:solidFill>
                <a:latin typeface="Verdana" panose="020B0604030504040204" pitchFamily="34" charset="0"/>
                <a:ea typeface="Verdana" panose="020B0604030504040204" pitchFamily="34" charset="0"/>
              </a:rPr>
              <a:t>can you believe if I tell you about heavenly </a:t>
            </a:r>
            <a:r>
              <a:rPr lang="en-US" sz="3600" dirty="0" smtClean="0">
                <a:solidFill>
                  <a:schemeClr val="bg2"/>
                </a:solidFill>
                <a:latin typeface="Verdana" panose="020B0604030504040204" pitchFamily="34" charset="0"/>
                <a:ea typeface="Verdana" panose="020B0604030504040204" pitchFamily="34" charset="0"/>
              </a:rPr>
              <a:t>things? No </a:t>
            </a:r>
            <a:r>
              <a:rPr lang="en-US" sz="3600" dirty="0">
                <a:solidFill>
                  <a:schemeClr val="bg2"/>
                </a:solidFill>
                <a:latin typeface="Verdana" panose="020B0604030504040204" pitchFamily="34" charset="0"/>
                <a:ea typeface="Verdana" panose="020B0604030504040204" pitchFamily="34" charset="0"/>
              </a:rPr>
              <a:t>one has ascended into heaven except the one who descended from heaven, the Son of </a:t>
            </a:r>
            <a:r>
              <a:rPr lang="en-US" sz="3600" dirty="0" smtClean="0">
                <a:solidFill>
                  <a:schemeClr val="bg2"/>
                </a:solidFill>
                <a:latin typeface="Verdana" panose="020B0604030504040204" pitchFamily="34" charset="0"/>
                <a:ea typeface="Verdana" panose="020B0604030504040204" pitchFamily="34" charset="0"/>
              </a:rPr>
              <a:t>Man. And </a:t>
            </a:r>
            <a:r>
              <a:rPr lang="en-US" sz="3600" dirty="0">
                <a:solidFill>
                  <a:schemeClr val="bg2"/>
                </a:solidFill>
                <a:latin typeface="Verdana" panose="020B0604030504040204" pitchFamily="34" charset="0"/>
                <a:ea typeface="Verdana" panose="020B0604030504040204" pitchFamily="34" charset="0"/>
              </a:rPr>
              <a:t>just as Moses lifted up the serpent in the wilderness, so must the Son of Man be lifted </a:t>
            </a:r>
            <a:r>
              <a:rPr lang="en-US" sz="3600" dirty="0" smtClean="0">
                <a:solidFill>
                  <a:schemeClr val="bg2"/>
                </a:solidFill>
                <a:latin typeface="Verdana" panose="020B0604030504040204" pitchFamily="34" charset="0"/>
                <a:ea typeface="Verdana" panose="020B0604030504040204" pitchFamily="34" charset="0"/>
              </a:rPr>
              <a:t>up,</a:t>
            </a:r>
            <a:r>
              <a:rPr lang="en-US" sz="3600" b="1" dirty="0">
                <a:solidFill>
                  <a:schemeClr val="bg2"/>
                </a:solidFill>
                <a:latin typeface="Verdana" panose="020B0604030504040204" pitchFamily="34" charset="0"/>
                <a:ea typeface="Verdana" panose="020B0604030504040204" pitchFamily="34" charset="0"/>
              </a:rPr>
              <a:t> </a:t>
            </a:r>
            <a:endParaRPr lang="en-US" sz="3600" dirty="0">
              <a:solidFill>
                <a:schemeClr val="bg2"/>
              </a:solidFill>
              <a:latin typeface="Verdana" panose="020B0604030504040204" pitchFamily="34" charset="0"/>
              <a:ea typeface="Verdana" panose="020B0604030504040204" pitchFamily="34" charset="0"/>
            </a:endParaRPr>
          </a:p>
        </p:txBody>
      </p:sp>
      <p:sp>
        <p:nvSpPr>
          <p:cNvPr id="4" name="Title 1"/>
          <p:cNvSpPr txBox="1">
            <a:spLocks/>
          </p:cNvSpPr>
          <p:nvPr/>
        </p:nvSpPr>
        <p:spPr>
          <a:xfrm>
            <a:off x="5257800" y="6248400"/>
            <a:ext cx="3733800" cy="533399"/>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CC00"/>
                </a:solidFill>
                <a:effectLst/>
                <a:uLnTx/>
                <a:uFillTx/>
                <a:latin typeface="Verdana" pitchFamily="34" charset="0"/>
                <a:ea typeface="Verdana" pitchFamily="34" charset="0"/>
                <a:cs typeface="Verdana" pitchFamily="34" charset="0"/>
              </a:rPr>
              <a:t>JOHN 3:12-14 (NRVCA)</a:t>
            </a:r>
          </a:p>
        </p:txBody>
      </p:sp>
    </p:spTree>
    <p:extLst>
      <p:ext uri="{BB962C8B-B14F-4D97-AF65-F5344CB8AC3E}">
        <p14:creationId xmlns:p14="http://schemas.microsoft.com/office/powerpoint/2010/main" val="3070020989"/>
      </p:ext>
    </p:extLst>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3A302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0465"/>
            <a:ext cx="9144000" cy="6019800"/>
          </a:xfrm>
        </p:spPr>
        <p:txBody>
          <a:bodyPr>
            <a:noAutofit/>
          </a:bodyPr>
          <a:lstStyle/>
          <a:p>
            <a:pPr marL="0" indent="0" algn="ctr">
              <a:lnSpc>
                <a:spcPct val="150000"/>
              </a:lnSpc>
              <a:buNone/>
            </a:pPr>
            <a:r>
              <a:rPr lang="en-US" sz="3600" dirty="0" smtClean="0">
                <a:solidFill>
                  <a:schemeClr val="bg2"/>
                </a:solidFill>
                <a:latin typeface="Verdana" panose="020B0604030504040204" pitchFamily="34" charset="0"/>
                <a:ea typeface="Verdana" panose="020B0604030504040204" pitchFamily="34" charset="0"/>
              </a:rPr>
              <a:t>that </a:t>
            </a:r>
            <a:r>
              <a:rPr lang="en-US" sz="3600" dirty="0">
                <a:solidFill>
                  <a:schemeClr val="bg2"/>
                </a:solidFill>
                <a:latin typeface="Verdana" panose="020B0604030504040204" pitchFamily="34" charset="0"/>
                <a:ea typeface="Verdana" panose="020B0604030504040204" pitchFamily="34" charset="0"/>
              </a:rPr>
              <a:t>whoever believes in him may have eternal life</a:t>
            </a:r>
            <a:r>
              <a:rPr lang="en-US" sz="3600" dirty="0" smtClean="0">
                <a:solidFill>
                  <a:schemeClr val="bg2"/>
                </a:solidFill>
                <a:latin typeface="Verdana" panose="020B0604030504040204" pitchFamily="34" charset="0"/>
                <a:ea typeface="Verdana" panose="020B0604030504040204" pitchFamily="34" charset="0"/>
              </a:rPr>
              <a:t>. “</a:t>
            </a:r>
            <a:r>
              <a:rPr lang="en-US" sz="3600" dirty="0">
                <a:solidFill>
                  <a:schemeClr val="bg2"/>
                </a:solidFill>
                <a:latin typeface="Verdana" panose="020B0604030504040204" pitchFamily="34" charset="0"/>
                <a:ea typeface="Verdana" panose="020B0604030504040204" pitchFamily="34" charset="0"/>
              </a:rPr>
              <a:t>For God so loved the world that he gave his only Son, so that everyone who believes in him may not perish but may have eternal </a:t>
            </a:r>
            <a:r>
              <a:rPr lang="en-US" sz="3600" dirty="0" smtClean="0">
                <a:solidFill>
                  <a:schemeClr val="bg2"/>
                </a:solidFill>
                <a:latin typeface="Verdana" panose="020B0604030504040204" pitchFamily="34" charset="0"/>
                <a:ea typeface="Verdana" panose="020B0604030504040204" pitchFamily="34" charset="0"/>
              </a:rPr>
              <a:t>life. “</a:t>
            </a:r>
            <a:r>
              <a:rPr lang="en-US" sz="3600" dirty="0">
                <a:solidFill>
                  <a:schemeClr val="bg2"/>
                </a:solidFill>
                <a:latin typeface="Verdana" panose="020B0604030504040204" pitchFamily="34" charset="0"/>
                <a:ea typeface="Verdana" panose="020B0604030504040204" pitchFamily="34" charset="0"/>
              </a:rPr>
              <a:t>Indeed, God did not </a:t>
            </a:r>
            <a:r>
              <a:rPr lang="en-US" sz="3600" dirty="0" smtClean="0">
                <a:solidFill>
                  <a:schemeClr val="bg2"/>
                </a:solidFill>
                <a:latin typeface="Verdana" panose="020B0604030504040204" pitchFamily="34" charset="0"/>
                <a:ea typeface="Verdana" panose="020B0604030504040204" pitchFamily="34" charset="0"/>
              </a:rPr>
              <a:t>send</a:t>
            </a:r>
            <a:endParaRPr lang="en-US" sz="3600" dirty="0">
              <a:solidFill>
                <a:schemeClr val="bg2"/>
              </a:solidFill>
              <a:latin typeface="Verdana" panose="020B0604030504040204" pitchFamily="34" charset="0"/>
              <a:ea typeface="Verdana" panose="020B0604030504040204" pitchFamily="34" charset="0"/>
            </a:endParaRPr>
          </a:p>
        </p:txBody>
      </p:sp>
      <p:sp>
        <p:nvSpPr>
          <p:cNvPr id="4" name="Title 1"/>
          <p:cNvSpPr txBox="1">
            <a:spLocks/>
          </p:cNvSpPr>
          <p:nvPr/>
        </p:nvSpPr>
        <p:spPr>
          <a:xfrm>
            <a:off x="5257800" y="6248400"/>
            <a:ext cx="3733800" cy="533399"/>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CC00"/>
                </a:solidFill>
                <a:effectLst/>
                <a:uLnTx/>
                <a:uFillTx/>
                <a:latin typeface="Verdana" pitchFamily="34" charset="0"/>
                <a:ea typeface="Verdana" pitchFamily="34" charset="0"/>
                <a:cs typeface="Verdana" pitchFamily="34" charset="0"/>
              </a:rPr>
              <a:t>JOHN 3: 15-17(NRVCA)</a:t>
            </a:r>
          </a:p>
        </p:txBody>
      </p:sp>
    </p:spTree>
    <p:extLst>
      <p:ext uri="{BB962C8B-B14F-4D97-AF65-F5344CB8AC3E}">
        <p14:creationId xmlns:p14="http://schemas.microsoft.com/office/powerpoint/2010/main" val="2281757782"/>
      </p:ext>
    </p:extLst>
  </p:cSld>
  <p:clrMapOvr>
    <a:masterClrMapping/>
  </p:clrMapOvr>
  <p:transition spd="med">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A302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0465"/>
            <a:ext cx="9144000" cy="6019800"/>
          </a:xfrm>
        </p:spPr>
        <p:txBody>
          <a:bodyPr>
            <a:noAutofit/>
          </a:bodyPr>
          <a:lstStyle/>
          <a:p>
            <a:pPr marL="0" indent="0" algn="ctr">
              <a:lnSpc>
                <a:spcPct val="150000"/>
              </a:lnSpc>
              <a:buNone/>
            </a:pPr>
            <a:r>
              <a:rPr lang="en-US" sz="3600" dirty="0" smtClean="0">
                <a:solidFill>
                  <a:schemeClr val="bg2"/>
                </a:solidFill>
                <a:latin typeface="Verdana" panose="020B0604030504040204" pitchFamily="34" charset="0"/>
                <a:ea typeface="Verdana" panose="020B0604030504040204" pitchFamily="34" charset="0"/>
              </a:rPr>
              <a:t>the </a:t>
            </a:r>
            <a:r>
              <a:rPr lang="en-US" sz="3600" dirty="0">
                <a:solidFill>
                  <a:schemeClr val="bg2"/>
                </a:solidFill>
                <a:latin typeface="Verdana" panose="020B0604030504040204" pitchFamily="34" charset="0"/>
                <a:ea typeface="Verdana" panose="020B0604030504040204" pitchFamily="34" charset="0"/>
              </a:rPr>
              <a:t>Son into the world to condemn the world, but in order that the world might be saved through him.</a:t>
            </a:r>
          </a:p>
          <a:p>
            <a:pPr marL="0" indent="0" algn="ctr">
              <a:lnSpc>
                <a:spcPct val="150000"/>
              </a:lnSpc>
              <a:spcBef>
                <a:spcPts val="0"/>
              </a:spcBef>
              <a:buNone/>
            </a:pPr>
            <a:r>
              <a:rPr lang="en-US" sz="3600" dirty="0">
                <a:solidFill>
                  <a:schemeClr val="bg2"/>
                </a:solidFill>
                <a:latin typeface="Verdana" panose="020B0604030504040204" pitchFamily="34" charset="0"/>
                <a:ea typeface="Verdana" panose="020B0604030504040204" pitchFamily="34" charset="0"/>
              </a:rPr>
              <a:t> </a:t>
            </a:r>
          </a:p>
        </p:txBody>
      </p:sp>
      <p:sp>
        <p:nvSpPr>
          <p:cNvPr id="4" name="Title 1"/>
          <p:cNvSpPr txBox="1">
            <a:spLocks/>
          </p:cNvSpPr>
          <p:nvPr/>
        </p:nvSpPr>
        <p:spPr>
          <a:xfrm>
            <a:off x="5257800" y="6248400"/>
            <a:ext cx="3733800" cy="5333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CC00"/>
                </a:solidFill>
                <a:effectLst/>
                <a:uLnTx/>
                <a:uFillTx/>
                <a:latin typeface="Verdana" pitchFamily="34" charset="0"/>
                <a:ea typeface="Verdana" pitchFamily="34" charset="0"/>
                <a:cs typeface="Verdana" pitchFamily="34" charset="0"/>
              </a:rPr>
              <a:t>JOHN 3:</a:t>
            </a:r>
            <a:r>
              <a:rPr lang="en-US" sz="2400" dirty="0" smtClean="0">
                <a:solidFill>
                  <a:srgbClr val="FFCC00"/>
                </a:solidFill>
                <a:latin typeface="Verdana" pitchFamily="34" charset="0"/>
                <a:ea typeface="Verdana" pitchFamily="34" charset="0"/>
                <a:cs typeface="Verdana" pitchFamily="34" charset="0"/>
              </a:rPr>
              <a:t>17</a:t>
            </a:r>
            <a:r>
              <a:rPr kumimoji="0" lang="en-US" sz="2400" b="0" i="0" u="none" strike="noStrike" kern="1200" cap="none" spc="0" normalizeH="0" baseline="0" noProof="0" dirty="0" smtClean="0">
                <a:ln>
                  <a:noFill/>
                </a:ln>
                <a:solidFill>
                  <a:srgbClr val="FFCC00"/>
                </a:solidFill>
                <a:effectLst/>
                <a:uLnTx/>
                <a:uFillTx/>
                <a:latin typeface="Verdana" pitchFamily="34" charset="0"/>
                <a:ea typeface="Verdana" pitchFamily="34" charset="0"/>
                <a:cs typeface="Verdana" pitchFamily="34" charset="0"/>
              </a:rPr>
              <a:t> (NRVCA)</a:t>
            </a:r>
          </a:p>
        </p:txBody>
      </p:sp>
    </p:spTree>
    <p:extLst>
      <p:ext uri="{BB962C8B-B14F-4D97-AF65-F5344CB8AC3E}">
        <p14:creationId xmlns:p14="http://schemas.microsoft.com/office/powerpoint/2010/main" val="981349569"/>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1799451"/>
      </p:ext>
    </p:extLst>
  </p:cSld>
  <p:clrMapOvr>
    <a:masterClrMapping/>
  </p:clrMapOvr>
  <p:transition spd="med">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3A302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 y="228600"/>
            <a:ext cx="9144000" cy="6019800"/>
          </a:xfrm>
        </p:spPr>
        <p:txBody>
          <a:bodyPr>
            <a:noAutofit/>
          </a:bodyPr>
          <a:lstStyle/>
          <a:p>
            <a:pPr marL="0" indent="0" algn="ctr">
              <a:lnSpc>
                <a:spcPct val="150000"/>
              </a:lnSpc>
              <a:spcBef>
                <a:spcPts val="0"/>
              </a:spcBef>
              <a:buNone/>
            </a:pPr>
            <a:endParaRPr lang="en-US" sz="3600" b="1" dirty="0" smtClean="0">
              <a:solidFill>
                <a:schemeClr val="bg2"/>
              </a:solidFill>
              <a:latin typeface="Verdana" panose="020B0604030504040204" pitchFamily="34" charset="0"/>
              <a:ea typeface="Verdana" panose="020B0604030504040204" pitchFamily="34" charset="0"/>
            </a:endParaRPr>
          </a:p>
          <a:p>
            <a:pPr marL="0" indent="0" algn="ctr">
              <a:lnSpc>
                <a:spcPct val="150000"/>
              </a:lnSpc>
              <a:spcBef>
                <a:spcPts val="0"/>
              </a:spcBef>
              <a:buNone/>
            </a:pPr>
            <a:r>
              <a:rPr lang="en-US" sz="3600" b="1" dirty="0" smtClean="0">
                <a:solidFill>
                  <a:schemeClr val="bg2"/>
                </a:solidFill>
                <a:latin typeface="Verdana" panose="020B0604030504040204" pitchFamily="34" charset="0"/>
                <a:ea typeface="Verdana" panose="020B0604030504040204" pitchFamily="34" charset="0"/>
              </a:rPr>
              <a:t>PASTOR:</a:t>
            </a:r>
          </a:p>
          <a:p>
            <a:pPr marL="0" indent="0" algn="ctr">
              <a:lnSpc>
                <a:spcPct val="150000"/>
              </a:lnSpc>
              <a:spcBef>
                <a:spcPts val="0"/>
              </a:spcBef>
              <a:buNone/>
            </a:pPr>
            <a:r>
              <a:rPr lang="en-US" sz="3600" dirty="0" smtClean="0">
                <a:solidFill>
                  <a:schemeClr val="bg2"/>
                </a:solidFill>
                <a:latin typeface="Verdana" panose="020B0604030504040204" pitchFamily="34" charset="0"/>
                <a:ea typeface="Verdana" panose="020B0604030504040204" pitchFamily="34" charset="0"/>
              </a:rPr>
              <a:t>This is the Gospel of our Lord</a:t>
            </a:r>
          </a:p>
          <a:p>
            <a:pPr marL="0" indent="0" algn="ctr">
              <a:lnSpc>
                <a:spcPct val="150000"/>
              </a:lnSpc>
              <a:spcBef>
                <a:spcPts val="0"/>
              </a:spcBef>
              <a:buNone/>
            </a:pPr>
            <a:endParaRPr lang="en-US" sz="3600" dirty="0">
              <a:solidFill>
                <a:schemeClr val="bg2"/>
              </a:solidFill>
              <a:latin typeface="Verdana" panose="020B0604030504040204" pitchFamily="34" charset="0"/>
              <a:ea typeface="Verdana" panose="020B0604030504040204" pitchFamily="34" charset="0"/>
            </a:endParaRPr>
          </a:p>
          <a:p>
            <a:pPr marL="0" indent="0" algn="ctr">
              <a:lnSpc>
                <a:spcPct val="150000"/>
              </a:lnSpc>
              <a:spcBef>
                <a:spcPts val="0"/>
              </a:spcBef>
              <a:buNone/>
            </a:pPr>
            <a:r>
              <a:rPr lang="en-US" sz="3600" b="1" dirty="0" smtClean="0">
                <a:solidFill>
                  <a:srgbClr val="FFC000"/>
                </a:solidFill>
                <a:latin typeface="Verdana" panose="020B0604030504040204" pitchFamily="34" charset="0"/>
                <a:ea typeface="Verdana" panose="020B0604030504040204" pitchFamily="34" charset="0"/>
              </a:rPr>
              <a:t>ALL : </a:t>
            </a:r>
          </a:p>
          <a:p>
            <a:pPr marL="0" indent="0" algn="ctr">
              <a:lnSpc>
                <a:spcPct val="150000"/>
              </a:lnSpc>
              <a:spcBef>
                <a:spcPts val="0"/>
              </a:spcBef>
              <a:buNone/>
            </a:pPr>
            <a:r>
              <a:rPr lang="en-US" sz="3600" b="1" dirty="0" smtClean="0">
                <a:solidFill>
                  <a:srgbClr val="FFC000"/>
                </a:solidFill>
                <a:latin typeface="Verdana" panose="020B0604030504040204" pitchFamily="34" charset="0"/>
                <a:ea typeface="Verdana" panose="020B0604030504040204" pitchFamily="34" charset="0"/>
              </a:rPr>
              <a:t>Praise to you</a:t>
            </a:r>
            <a:r>
              <a:rPr lang="en-US" sz="3600" b="1" smtClean="0">
                <a:solidFill>
                  <a:srgbClr val="FFC000"/>
                </a:solidFill>
                <a:latin typeface="Verdana" panose="020B0604030504040204" pitchFamily="34" charset="0"/>
                <a:ea typeface="Verdana" panose="020B0604030504040204" pitchFamily="34" charset="0"/>
              </a:rPr>
              <a:t>, O </a:t>
            </a:r>
            <a:r>
              <a:rPr lang="en-US" sz="3600" b="1" dirty="0" smtClean="0">
                <a:solidFill>
                  <a:srgbClr val="FFC000"/>
                </a:solidFill>
                <a:latin typeface="Verdana" panose="020B0604030504040204" pitchFamily="34" charset="0"/>
                <a:ea typeface="Verdana" panose="020B0604030504040204" pitchFamily="34" charset="0"/>
              </a:rPr>
              <a:t>Christ</a:t>
            </a:r>
            <a:endParaRPr lang="en-US" sz="3600" b="1" dirty="0">
              <a:solidFill>
                <a:srgbClr val="FFC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3948742"/>
      </p:ext>
    </p:extLst>
  </p:cSld>
  <p:clrMapOvr>
    <a:masterClrMapping/>
  </p:clrMapOvr>
  <p:transition spd="med">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1352275"/>
      </p:ext>
    </p:extLst>
  </p:cSld>
  <p:clrMapOvr>
    <a:masterClrMapping/>
  </p:clrMapOvr>
  <p:transition spd="med">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000" dirty="0" smtClean="0">
                <a:solidFill>
                  <a:srgbClr val="FFCC00"/>
                </a:solidFill>
                <a:latin typeface="Verdana" pitchFamily="34" charset="0"/>
                <a:ea typeface="Verdana" pitchFamily="34" charset="0"/>
                <a:cs typeface="Verdana" pitchFamily="34" charset="0"/>
              </a:rPr>
              <a:t>O FOR A THOUSAND TONGUES TO SING #466</a:t>
            </a:r>
            <a:endParaRPr lang="en-US" sz="30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O for a thousand tongues to sing</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My dear Redeemer’s praise,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The glories of my god and King</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The triumphs of God’s grace!</a:t>
            </a:r>
          </a:p>
        </p:txBody>
      </p:sp>
    </p:spTree>
    <p:extLst>
      <p:ext uri="{BB962C8B-B14F-4D97-AF65-F5344CB8AC3E}">
        <p14:creationId xmlns:p14="http://schemas.microsoft.com/office/powerpoint/2010/main" val="2578174912"/>
      </p:ext>
    </p:extLst>
  </p:cSld>
  <p:clrMapOvr>
    <a:masterClrMapping/>
  </p:clrMapOvr>
  <p:transition spd="med">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000" dirty="0">
                <a:solidFill>
                  <a:srgbClr val="FFCC00"/>
                </a:solidFill>
                <a:latin typeface="Verdana" pitchFamily="34" charset="0"/>
                <a:ea typeface="Verdana" pitchFamily="34" charset="0"/>
                <a:cs typeface="Verdana" pitchFamily="34" charset="0"/>
              </a:rPr>
              <a:t>O FOR A THOUSAND TONGUES TO SING #466</a:t>
            </a: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Jesus the name that</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charms our fears,</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That bids our sorrows cease;</a:t>
            </a:r>
          </a:p>
          <a:p>
            <a:pPr>
              <a:lnSpc>
                <a:spcPct val="150000"/>
              </a:lnSpc>
            </a:pPr>
            <a:r>
              <a:rPr lang="en-US" sz="3800" dirty="0" err="1" smtClean="0">
                <a:solidFill>
                  <a:schemeClr val="bg1">
                    <a:lumMod val="95000"/>
                  </a:schemeClr>
                </a:solidFill>
                <a:latin typeface="Verdana" pitchFamily="34" charset="0"/>
                <a:ea typeface="Verdana" pitchFamily="34" charset="0"/>
                <a:cs typeface="Verdana" pitchFamily="34" charset="0"/>
              </a:rPr>
              <a:t>‘Tis</a:t>
            </a:r>
            <a:r>
              <a:rPr lang="en-US" sz="3800" dirty="0" smtClean="0">
                <a:solidFill>
                  <a:schemeClr val="bg1">
                    <a:lumMod val="95000"/>
                  </a:schemeClr>
                </a:solidFill>
                <a:latin typeface="Verdana" pitchFamily="34" charset="0"/>
                <a:ea typeface="Verdana" pitchFamily="34" charset="0"/>
                <a:cs typeface="Verdana" pitchFamily="34" charset="0"/>
              </a:rPr>
              <a:t> music in the sinner’s ears,</a:t>
            </a:r>
          </a:p>
          <a:p>
            <a:pPr>
              <a:lnSpc>
                <a:spcPct val="150000"/>
              </a:lnSpc>
            </a:pPr>
            <a:r>
              <a:rPr lang="en-US" sz="3800" dirty="0" err="1" smtClean="0">
                <a:solidFill>
                  <a:schemeClr val="bg1">
                    <a:lumMod val="95000"/>
                  </a:schemeClr>
                </a:solidFill>
                <a:latin typeface="Verdana" pitchFamily="34" charset="0"/>
                <a:ea typeface="Verdana" pitchFamily="34" charset="0"/>
                <a:cs typeface="Verdana" pitchFamily="34" charset="0"/>
              </a:rPr>
              <a:t>‘Tis</a:t>
            </a:r>
            <a:r>
              <a:rPr lang="en-US" sz="3800" dirty="0" smtClean="0">
                <a:solidFill>
                  <a:schemeClr val="bg1">
                    <a:lumMod val="95000"/>
                  </a:schemeClr>
                </a:solidFill>
                <a:latin typeface="Verdana" pitchFamily="34" charset="0"/>
                <a:ea typeface="Verdana" pitchFamily="34" charset="0"/>
                <a:cs typeface="Verdana" pitchFamily="34" charset="0"/>
              </a:rPr>
              <a:t> life, and health, and peace</a:t>
            </a:r>
          </a:p>
        </p:txBody>
      </p:sp>
    </p:spTree>
    <p:extLst>
      <p:ext uri="{BB962C8B-B14F-4D97-AF65-F5344CB8AC3E}">
        <p14:creationId xmlns:p14="http://schemas.microsoft.com/office/powerpoint/2010/main" val="3906896854"/>
      </p:ext>
    </p:extLst>
  </p:cSld>
  <p:clrMapOvr>
    <a:masterClrMapping/>
  </p:clrMapOvr>
  <p:transition spd="med">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000" dirty="0">
                <a:solidFill>
                  <a:srgbClr val="FFCC00"/>
                </a:solidFill>
                <a:latin typeface="Verdana" pitchFamily="34" charset="0"/>
                <a:ea typeface="Verdana" pitchFamily="34" charset="0"/>
                <a:cs typeface="Verdana" pitchFamily="34" charset="0"/>
              </a:rPr>
              <a:t>O FOR A THOUSAND TONGUES TO SING #466</a:t>
            </a: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Christ breaks the power</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of reigning sin,</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And sets the prisoner free;</a:t>
            </a:r>
          </a:p>
        </p:txBody>
      </p:sp>
    </p:spTree>
    <p:extLst>
      <p:ext uri="{BB962C8B-B14F-4D97-AF65-F5344CB8AC3E}">
        <p14:creationId xmlns:p14="http://schemas.microsoft.com/office/powerpoint/2010/main" val="618047940"/>
      </p:ext>
    </p:extLst>
  </p:cSld>
  <p:clrMapOvr>
    <a:masterClrMapping/>
  </p:clrMapOvr>
  <p:transition spd="med">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000" dirty="0">
                <a:solidFill>
                  <a:srgbClr val="FFCC00"/>
                </a:solidFill>
                <a:latin typeface="Verdana" pitchFamily="34" charset="0"/>
                <a:ea typeface="Verdana" pitchFamily="34" charset="0"/>
                <a:cs typeface="Verdana" pitchFamily="34" charset="0"/>
              </a:rPr>
              <a:t>O FOR A THOUSAND TONGUES TO SING #466</a:t>
            </a: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Christ’s blood can make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the sinful clean,</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Christ’s blood availed for me</a:t>
            </a:r>
          </a:p>
          <a:p>
            <a:pPr>
              <a:lnSpc>
                <a:spcPct val="150000"/>
              </a:lnSpc>
            </a:pPr>
            <a:endParaRPr lang="en-US" sz="3800" dirty="0" smtClean="0">
              <a:solidFill>
                <a:schemeClr val="bg1">
                  <a:lumMod val="9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34494949"/>
      </p:ext>
    </p:extLst>
  </p:cSld>
  <p:clrMapOvr>
    <a:masterClrMapping/>
  </p:clrMapOvr>
  <p:transition spd="med">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000" dirty="0">
                <a:solidFill>
                  <a:srgbClr val="FFCC00"/>
                </a:solidFill>
                <a:latin typeface="Verdana" pitchFamily="34" charset="0"/>
                <a:ea typeface="Verdana" pitchFamily="34" charset="0"/>
                <a:cs typeface="Verdana" pitchFamily="34" charset="0"/>
              </a:rPr>
              <a:t>O FOR A THOUSAND TONGUES TO SING #466</a:t>
            </a: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My gracious Master and my God,</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Assist me to proclaim,</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To spread through all</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the earth abroad</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The honors of Thy name</a:t>
            </a:r>
          </a:p>
        </p:txBody>
      </p:sp>
    </p:spTree>
    <p:extLst>
      <p:ext uri="{BB962C8B-B14F-4D97-AF65-F5344CB8AC3E}">
        <p14:creationId xmlns:p14="http://schemas.microsoft.com/office/powerpoint/2010/main" val="1305317799"/>
      </p:ext>
    </p:extLst>
  </p:cSld>
  <p:clrMapOvr>
    <a:masterClrMapping/>
  </p:clrMapOvr>
  <p:transition spd="med">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1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533400" y="1066800"/>
            <a:ext cx="8229600" cy="4525963"/>
          </a:xfr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algn="ctr">
              <a:buNone/>
            </a:pPr>
            <a:r>
              <a:rPr lang="en-US" sz="4400" b="1" dirty="0" smtClean="0">
                <a:solidFill>
                  <a:schemeClr val="bg1">
                    <a:lumMod val="95000"/>
                  </a:schemeClr>
                </a:solidFill>
                <a:latin typeface="Kings Hat Sans HMK" pitchFamily="2" charset="0"/>
              </a:rPr>
              <a:t>PLEASE </a:t>
            </a:r>
            <a:r>
              <a:rPr lang="en-US" sz="4400" b="1" dirty="0" smtClean="0">
                <a:solidFill>
                  <a:srgbClr val="FFCC00"/>
                </a:solidFill>
                <a:latin typeface="Kings Hat Sans HMK" pitchFamily="2" charset="0"/>
              </a:rPr>
              <a:t>GIVE ONLINE </a:t>
            </a:r>
            <a:r>
              <a:rPr lang="en-US" sz="4400" b="1" dirty="0" smtClean="0">
                <a:solidFill>
                  <a:schemeClr val="bg1">
                    <a:lumMod val="95000"/>
                  </a:schemeClr>
                </a:solidFill>
                <a:latin typeface="Kings Hat Sans HMK" pitchFamily="2" charset="0"/>
              </a:rPr>
              <a:t>AT</a:t>
            </a:r>
          </a:p>
          <a:p>
            <a:pPr algn="ctr">
              <a:buNone/>
            </a:pPr>
            <a:r>
              <a:rPr lang="en-US" sz="4800" b="1" spc="600" dirty="0" smtClean="0">
                <a:solidFill>
                  <a:srgbClr val="FFCC00"/>
                </a:solidFill>
                <a:latin typeface="Kings Hat Sans HMK" pitchFamily="2" charset="0"/>
              </a:rPr>
              <a:t>www.sierravistayuma.com</a:t>
            </a:r>
          </a:p>
          <a:p>
            <a:pPr algn="ctr">
              <a:buNone/>
            </a:pPr>
            <a:r>
              <a:rPr lang="en-US" sz="4400" b="1" dirty="0" smtClean="0">
                <a:solidFill>
                  <a:schemeClr val="bg1">
                    <a:lumMod val="95000"/>
                  </a:schemeClr>
                </a:solidFill>
                <a:latin typeface="Kings Hat Sans HMK" pitchFamily="2" charset="0"/>
              </a:rPr>
              <a:t>OR MAIL YOUR TITHES AND</a:t>
            </a:r>
          </a:p>
          <a:p>
            <a:pPr algn="ctr">
              <a:buNone/>
            </a:pPr>
            <a:r>
              <a:rPr lang="en-US" sz="4400" b="1" dirty="0" smtClean="0">
                <a:solidFill>
                  <a:schemeClr val="bg1">
                    <a:lumMod val="95000"/>
                  </a:schemeClr>
                </a:solidFill>
                <a:latin typeface="Kings Hat Sans HMK" pitchFamily="2" charset="0"/>
              </a:rPr>
              <a:t>OFFERINGS TO THE CHURCH.</a:t>
            </a:r>
          </a:p>
          <a:p>
            <a:pPr algn="ctr">
              <a:buNone/>
            </a:pPr>
            <a:r>
              <a:rPr lang="en-US" sz="4400" b="1" dirty="0" smtClean="0">
                <a:solidFill>
                  <a:schemeClr val="bg1">
                    <a:lumMod val="95000"/>
                  </a:schemeClr>
                </a:solidFill>
                <a:latin typeface="Kings Hat Sans HMK" pitchFamily="2" charset="0"/>
              </a:rPr>
              <a:t>150 W. 28</a:t>
            </a:r>
            <a:r>
              <a:rPr lang="en-US" sz="4400" b="1" baseline="30000" dirty="0" smtClean="0">
                <a:solidFill>
                  <a:schemeClr val="bg1">
                    <a:lumMod val="95000"/>
                  </a:schemeClr>
                </a:solidFill>
                <a:latin typeface="Kings Hat Sans HMK" pitchFamily="2" charset="0"/>
              </a:rPr>
              <a:t>th</a:t>
            </a:r>
            <a:r>
              <a:rPr lang="en-US" sz="4400" b="1" dirty="0" smtClean="0">
                <a:solidFill>
                  <a:schemeClr val="bg1">
                    <a:lumMod val="95000"/>
                  </a:schemeClr>
                </a:solidFill>
                <a:latin typeface="Kings Hat Sans HMK" pitchFamily="2" charset="0"/>
              </a:rPr>
              <a:t> St.</a:t>
            </a:r>
          </a:p>
          <a:p>
            <a:pPr algn="ctr">
              <a:buNone/>
            </a:pPr>
            <a:r>
              <a:rPr lang="en-US" sz="4400" b="1" dirty="0" smtClean="0">
                <a:solidFill>
                  <a:schemeClr val="bg1">
                    <a:lumMod val="95000"/>
                  </a:schemeClr>
                </a:solidFill>
                <a:latin typeface="Kings Hat Sans HMK" pitchFamily="2" charset="0"/>
              </a:rPr>
              <a:t>Yuma, AZ 85364</a:t>
            </a:r>
            <a:endParaRPr lang="en-US" sz="4400" b="1" dirty="0">
              <a:solidFill>
                <a:schemeClr val="bg1">
                  <a:lumMod val="95000"/>
                </a:schemeClr>
              </a:solidFill>
              <a:latin typeface="Kings Hat Sans HMK" pitchFamily="2" charset="0"/>
            </a:endParaRPr>
          </a:p>
        </p:txBody>
      </p:sp>
    </p:spTree>
    <p:extLst>
      <p:ext uri="{BB962C8B-B14F-4D97-AF65-F5344CB8AC3E}">
        <p14:creationId xmlns:p14="http://schemas.microsoft.com/office/powerpoint/2010/main" val="696900671"/>
      </p:ext>
    </p:extLst>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86354751"/>
      </p:ext>
    </p:extLst>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0"/>
            <a:ext cx="9144000" cy="838200"/>
          </a:xfrm>
        </p:spPr>
        <p:txBody>
          <a:bodyPr>
            <a:noAutofit/>
          </a:bodyPr>
          <a:lstStyle/>
          <a:p>
            <a:r>
              <a:rPr lang="en-US" sz="5400" dirty="0" smtClean="0">
                <a:solidFill>
                  <a:srgbClr val="FAF7D6"/>
                </a:solidFill>
                <a:latin typeface="Broadway" panose="04040905080B02020502" pitchFamily="82" charset="0"/>
                <a:ea typeface="Verdana" pitchFamily="34" charset="0"/>
                <a:cs typeface="Verdana" pitchFamily="34" charset="0"/>
              </a:rPr>
              <a:t>DOXOLOGY</a:t>
            </a:r>
            <a:endParaRPr lang="en-US" sz="5400" dirty="0">
              <a:solidFill>
                <a:srgbClr val="FAF7D6"/>
              </a:solidFill>
              <a:latin typeface="Broadway" panose="04040905080B02020502" pitchFamily="82" charset="0"/>
              <a:ea typeface="Verdana" pitchFamily="34" charset="0"/>
              <a:cs typeface="Verdana" pitchFamily="34" charset="0"/>
            </a:endParaRPr>
          </a:p>
        </p:txBody>
      </p:sp>
      <p:sp>
        <p:nvSpPr>
          <p:cNvPr id="3" name="Content Placeholder 2"/>
          <p:cNvSpPr>
            <a:spLocks noGrp="1"/>
          </p:cNvSpPr>
          <p:nvPr>
            <p:ph idx="1"/>
          </p:nvPr>
        </p:nvSpPr>
        <p:spPr>
          <a:xfrm>
            <a:off x="0" y="1295400"/>
            <a:ext cx="9144000" cy="5562600"/>
          </a:xfrm>
        </p:spPr>
        <p:txBody>
          <a:bodyPr>
            <a:noAutofit/>
          </a:bodyPr>
          <a:lstStyle/>
          <a:p>
            <a:pPr algn="ctr">
              <a:buNone/>
            </a:pPr>
            <a:r>
              <a:rPr lang="en-US" sz="3600" dirty="0" smtClean="0">
                <a:solidFill>
                  <a:schemeClr val="bg1"/>
                </a:solidFill>
                <a:latin typeface="Broadway" panose="04040905080B02020502" pitchFamily="82" charset="0"/>
                <a:ea typeface="Verdana" pitchFamily="34" charset="0"/>
                <a:cs typeface="Verdana" pitchFamily="34" charset="0"/>
              </a:rPr>
              <a:t>Praise God, </a:t>
            </a:r>
          </a:p>
          <a:p>
            <a:pPr algn="ctr">
              <a:buNone/>
            </a:pPr>
            <a:r>
              <a:rPr lang="en-US" sz="3600" dirty="0" smtClean="0">
                <a:solidFill>
                  <a:schemeClr val="bg1"/>
                </a:solidFill>
                <a:latin typeface="Broadway" panose="04040905080B02020502" pitchFamily="82" charset="0"/>
                <a:ea typeface="Verdana" pitchFamily="34" charset="0"/>
                <a:cs typeface="Verdana" pitchFamily="34" charset="0"/>
              </a:rPr>
              <a:t>From whom all blessings flow;</a:t>
            </a:r>
          </a:p>
          <a:p>
            <a:pPr algn="ctr">
              <a:buNone/>
            </a:pPr>
            <a:r>
              <a:rPr lang="en-US" sz="3600" dirty="0" smtClean="0">
                <a:solidFill>
                  <a:schemeClr val="bg1"/>
                </a:solidFill>
                <a:latin typeface="Broadway" panose="04040905080B02020502" pitchFamily="82" charset="0"/>
                <a:ea typeface="Verdana" pitchFamily="34" charset="0"/>
                <a:cs typeface="Verdana" pitchFamily="34" charset="0"/>
              </a:rPr>
              <a:t>Praise Him,</a:t>
            </a:r>
          </a:p>
          <a:p>
            <a:pPr algn="ctr">
              <a:buNone/>
            </a:pPr>
            <a:r>
              <a:rPr lang="en-US" sz="3600" dirty="0" smtClean="0">
                <a:solidFill>
                  <a:schemeClr val="bg1"/>
                </a:solidFill>
                <a:latin typeface="Broadway" panose="04040905080B02020502" pitchFamily="82" charset="0"/>
                <a:ea typeface="Verdana" pitchFamily="34" charset="0"/>
                <a:cs typeface="Verdana" pitchFamily="34" charset="0"/>
              </a:rPr>
              <a:t>all creatures here below</a:t>
            </a:r>
          </a:p>
          <a:p>
            <a:pPr algn="ctr">
              <a:buNone/>
            </a:pPr>
            <a:r>
              <a:rPr lang="en-US" sz="3600" dirty="0" smtClean="0">
                <a:solidFill>
                  <a:schemeClr val="bg1"/>
                </a:solidFill>
                <a:latin typeface="Broadway" panose="04040905080B02020502" pitchFamily="82" charset="0"/>
                <a:ea typeface="Verdana" pitchFamily="34" charset="0"/>
                <a:cs typeface="Verdana" pitchFamily="34" charset="0"/>
              </a:rPr>
              <a:t>Praise Him</a:t>
            </a:r>
          </a:p>
          <a:p>
            <a:pPr algn="ctr">
              <a:buNone/>
            </a:pPr>
            <a:r>
              <a:rPr lang="en-US" sz="3600" dirty="0" smtClean="0">
                <a:solidFill>
                  <a:schemeClr val="bg1"/>
                </a:solidFill>
                <a:latin typeface="Broadway" panose="04040905080B02020502" pitchFamily="82" charset="0"/>
                <a:ea typeface="Verdana" pitchFamily="34" charset="0"/>
                <a:cs typeface="Verdana" pitchFamily="34" charset="0"/>
              </a:rPr>
              <a:t>above, ye heavenly host.</a:t>
            </a:r>
          </a:p>
          <a:p>
            <a:pPr algn="ctr">
              <a:buNone/>
            </a:pPr>
            <a:r>
              <a:rPr lang="en-US" sz="3600" dirty="0" smtClean="0">
                <a:solidFill>
                  <a:schemeClr val="bg1"/>
                </a:solidFill>
                <a:latin typeface="Broadway" panose="04040905080B02020502" pitchFamily="82" charset="0"/>
                <a:ea typeface="Verdana" pitchFamily="34" charset="0"/>
                <a:cs typeface="Verdana" pitchFamily="34" charset="0"/>
              </a:rPr>
              <a:t>Praise Father,</a:t>
            </a:r>
          </a:p>
          <a:p>
            <a:pPr algn="ctr">
              <a:buNone/>
            </a:pPr>
            <a:r>
              <a:rPr lang="en-US" sz="3600" dirty="0" smtClean="0">
                <a:solidFill>
                  <a:schemeClr val="bg1"/>
                </a:solidFill>
                <a:latin typeface="Broadway" panose="04040905080B02020502" pitchFamily="82" charset="0"/>
                <a:ea typeface="Verdana" pitchFamily="34" charset="0"/>
                <a:cs typeface="Verdana" pitchFamily="34" charset="0"/>
              </a:rPr>
              <a:t>son and Holy Ghost. Amen</a:t>
            </a:r>
            <a:endParaRPr lang="en-US" sz="3600" dirty="0">
              <a:solidFill>
                <a:schemeClr val="bg1"/>
              </a:solidFill>
              <a:latin typeface="Broadway" panose="04040905080B02020502" pitchFamily="82" charset="0"/>
              <a:ea typeface="Verdana" pitchFamily="34" charset="0"/>
              <a:cs typeface="Verdana" pitchFamily="34" charset="0"/>
            </a:endParaRPr>
          </a:p>
        </p:txBody>
      </p:sp>
    </p:spTree>
    <p:extLst>
      <p:ext uri="{BB962C8B-B14F-4D97-AF65-F5344CB8AC3E}">
        <p14:creationId xmlns:p14="http://schemas.microsoft.com/office/powerpoint/2010/main" val="2489689623"/>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love of Jesus</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Love of Jesus</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05385490"/>
      </p:ext>
    </p:extLst>
  </p:cSld>
  <p:clrMapOvr>
    <a:masterClrMapping/>
  </p:clrMapOvr>
  <p:transition spd="med">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6898039"/>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18798581"/>
      </p:ext>
    </p:extLst>
  </p:cSld>
  <p:clrMapOvr>
    <a:masterClrMapping/>
  </p:clrMapOvr>
  <p:transition spd="med">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665081"/>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93430243"/>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fontScale="90000"/>
          </a:bodyPr>
          <a:lstStyle/>
          <a:p>
            <a:r>
              <a:rPr lang="en-US" sz="3600" dirty="0" smtClean="0">
                <a:solidFill>
                  <a:srgbClr val="FFCC00"/>
                </a:solidFill>
                <a:latin typeface="Verdana" pitchFamily="34" charset="0"/>
                <a:ea typeface="Verdana" pitchFamily="34" charset="0"/>
                <a:cs typeface="Verdana" pitchFamily="34" charset="0"/>
              </a:rPr>
              <a:t>CROWN HIM WITH MANY CROWNS #151</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Crown Him with many crowns,</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The Lamb upon His throne;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Hark, how the heavenly</a:t>
            </a:r>
          </a:p>
          <a:p>
            <a:pPr>
              <a:lnSpc>
                <a:spcPct val="150000"/>
              </a:lnSpc>
            </a:pPr>
            <a:r>
              <a:rPr lang="en-US" sz="3800" dirty="0">
                <a:solidFill>
                  <a:schemeClr val="bg1">
                    <a:lumMod val="95000"/>
                  </a:schemeClr>
                </a:solidFill>
                <a:latin typeface="Verdana" pitchFamily="34" charset="0"/>
                <a:ea typeface="Verdana" pitchFamily="34" charset="0"/>
                <a:cs typeface="Verdana" pitchFamily="34" charset="0"/>
              </a:rPr>
              <a:t>A</a:t>
            </a:r>
            <a:r>
              <a:rPr lang="en-US" sz="3800" dirty="0" smtClean="0">
                <a:solidFill>
                  <a:schemeClr val="bg1">
                    <a:lumMod val="95000"/>
                  </a:schemeClr>
                </a:solidFill>
                <a:latin typeface="Verdana" pitchFamily="34" charset="0"/>
                <a:ea typeface="Verdana" pitchFamily="34" charset="0"/>
                <a:cs typeface="Verdana" pitchFamily="34" charset="0"/>
              </a:rPr>
              <a:t>nthem drowns</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All music but its own!</a:t>
            </a:r>
          </a:p>
        </p:txBody>
      </p:sp>
    </p:spTree>
    <p:extLst>
      <p:ext uri="{BB962C8B-B14F-4D97-AF65-F5344CB8AC3E}">
        <p14:creationId xmlns:p14="http://schemas.microsoft.com/office/powerpoint/2010/main" val="849763789"/>
      </p:ext>
    </p:extLst>
  </p:cSld>
  <p:clrMapOvr>
    <a:masterClrMapping/>
  </p:clrMapOvr>
  <p:transition spd="med">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fontScale="90000"/>
          </a:bodyPr>
          <a:lstStyle/>
          <a:p>
            <a:r>
              <a:rPr lang="en-US" sz="3600" dirty="0" smtClean="0">
                <a:solidFill>
                  <a:srgbClr val="FFCC00"/>
                </a:solidFill>
                <a:latin typeface="Verdana" pitchFamily="34" charset="0"/>
                <a:ea typeface="Verdana" pitchFamily="34" charset="0"/>
                <a:cs typeface="Verdana" pitchFamily="34" charset="0"/>
              </a:rPr>
              <a:t>CROWN HIM WITH MANY CROWNS #151</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Awake, my soul, and sing</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Of Him who died for thee,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And hail Him as thy</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Matchless King</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Through all eternity.</a:t>
            </a:r>
          </a:p>
        </p:txBody>
      </p:sp>
    </p:spTree>
    <p:extLst>
      <p:ext uri="{BB962C8B-B14F-4D97-AF65-F5344CB8AC3E}">
        <p14:creationId xmlns:p14="http://schemas.microsoft.com/office/powerpoint/2010/main" val="3057841337"/>
      </p:ext>
    </p:extLst>
  </p:cSld>
  <p:clrMapOvr>
    <a:masterClrMapping/>
  </p:clrMapOvr>
  <p:transition spd="med">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fontScale="90000"/>
          </a:bodyPr>
          <a:lstStyle/>
          <a:p>
            <a:r>
              <a:rPr lang="en-US" sz="3600" dirty="0" smtClean="0">
                <a:solidFill>
                  <a:srgbClr val="FFCC00"/>
                </a:solidFill>
                <a:latin typeface="Verdana" pitchFamily="34" charset="0"/>
                <a:ea typeface="Verdana" pitchFamily="34" charset="0"/>
                <a:cs typeface="Verdana" pitchFamily="34" charset="0"/>
              </a:rPr>
              <a:t>CROWN HIM WITH MANY CROWNS #151</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Crown Him the Lord of love;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Behold His hands and side,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Rich wounds, yet visible above,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In beauty glorified:</a:t>
            </a:r>
          </a:p>
        </p:txBody>
      </p:sp>
    </p:spTree>
    <p:extLst>
      <p:ext uri="{BB962C8B-B14F-4D97-AF65-F5344CB8AC3E}">
        <p14:creationId xmlns:p14="http://schemas.microsoft.com/office/powerpoint/2010/main" val="2083351316"/>
      </p:ext>
    </p:extLst>
  </p:cSld>
  <p:clrMapOvr>
    <a:masterClrMapping/>
  </p:clrMapOvr>
  <p:transition spd="med">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fontScale="90000"/>
          </a:bodyPr>
          <a:lstStyle/>
          <a:p>
            <a:r>
              <a:rPr lang="en-US" sz="3600" dirty="0" smtClean="0">
                <a:solidFill>
                  <a:srgbClr val="FFCC00"/>
                </a:solidFill>
                <a:latin typeface="Verdana" pitchFamily="34" charset="0"/>
                <a:ea typeface="Verdana" pitchFamily="34" charset="0"/>
                <a:cs typeface="Verdana" pitchFamily="34" charset="0"/>
              </a:rPr>
              <a:t>CROWN HIM WITH MANY CROWNS #151</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No angel in the sky</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Can fully bear that sight,</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But downward bends</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His burning eye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At mysteries so bright</a:t>
            </a:r>
          </a:p>
        </p:txBody>
      </p:sp>
    </p:spTree>
    <p:extLst>
      <p:ext uri="{BB962C8B-B14F-4D97-AF65-F5344CB8AC3E}">
        <p14:creationId xmlns:p14="http://schemas.microsoft.com/office/powerpoint/2010/main" val="575866952"/>
      </p:ext>
    </p:extLst>
  </p:cSld>
  <p:clrMapOvr>
    <a:masterClrMapping/>
  </p:clrMapOvr>
  <p:transition spd="med">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fontScale="90000"/>
          </a:bodyPr>
          <a:lstStyle/>
          <a:p>
            <a:r>
              <a:rPr lang="en-US" sz="3600" dirty="0" smtClean="0">
                <a:solidFill>
                  <a:srgbClr val="FFCC00"/>
                </a:solidFill>
                <a:latin typeface="Verdana" pitchFamily="34" charset="0"/>
                <a:ea typeface="Verdana" pitchFamily="34" charset="0"/>
                <a:cs typeface="Verdana" pitchFamily="34" charset="0"/>
              </a:rPr>
              <a:t>CROWN HIM WITH MANY CROWNS #151</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Crown Him the Lord of peace;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Whose power a scepter sways</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From people to pole,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That wars may cease,</a:t>
            </a:r>
          </a:p>
        </p:txBody>
      </p:sp>
    </p:spTree>
    <p:extLst>
      <p:ext uri="{BB962C8B-B14F-4D97-AF65-F5344CB8AC3E}">
        <p14:creationId xmlns:p14="http://schemas.microsoft.com/office/powerpoint/2010/main" val="1607369980"/>
      </p:ext>
    </p:extLst>
  </p:cSld>
  <p:clrMapOvr>
    <a:masterClrMapping/>
  </p:clrMapOvr>
  <p:transition spd="med">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fontScale="90000"/>
          </a:bodyPr>
          <a:lstStyle/>
          <a:p>
            <a:r>
              <a:rPr lang="en-US" sz="3600" dirty="0" smtClean="0">
                <a:solidFill>
                  <a:srgbClr val="FFCC00"/>
                </a:solidFill>
                <a:latin typeface="Verdana" pitchFamily="34" charset="0"/>
                <a:ea typeface="Verdana" pitchFamily="34" charset="0"/>
                <a:cs typeface="Verdana" pitchFamily="34" charset="0"/>
              </a:rPr>
              <a:t>CROWN HIM WITH MANY CROWNS #151</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Absorbed in prayer and praise: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His reign shall know no end;</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And round His pierced feet</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Fair flower of paradise extend</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Their fragrance ever sweet.</a:t>
            </a:r>
          </a:p>
        </p:txBody>
      </p:sp>
    </p:spTree>
    <p:extLst>
      <p:ext uri="{BB962C8B-B14F-4D97-AF65-F5344CB8AC3E}">
        <p14:creationId xmlns:p14="http://schemas.microsoft.com/office/powerpoint/2010/main" val="1193545669"/>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600" dirty="0" smtClean="0">
                <a:solidFill>
                  <a:srgbClr val="FFCC00"/>
                </a:solidFill>
                <a:latin typeface="Verdana" pitchFamily="34" charset="0"/>
                <a:ea typeface="Verdana" pitchFamily="34" charset="0"/>
                <a:cs typeface="Verdana" pitchFamily="34" charset="0"/>
              </a:rPr>
              <a:t>I’VE GOT THE JOY </a:t>
            </a:r>
            <a:r>
              <a:rPr lang="en-US" sz="3600" dirty="0" err="1" smtClean="0">
                <a:solidFill>
                  <a:srgbClr val="FFCC00"/>
                </a:solidFill>
                <a:latin typeface="Verdana" pitchFamily="34" charset="0"/>
                <a:ea typeface="Verdana" pitchFamily="34" charset="0"/>
                <a:cs typeface="Verdana" pitchFamily="34" charset="0"/>
              </a:rPr>
              <a:t>JOY</a:t>
            </a:r>
            <a:r>
              <a:rPr lang="en-US" sz="3600" dirty="0" smtClean="0">
                <a:solidFill>
                  <a:srgbClr val="FFCC00"/>
                </a:solidFill>
                <a:latin typeface="Verdana" pitchFamily="34" charset="0"/>
                <a:ea typeface="Verdana" pitchFamily="34" charset="0"/>
                <a:cs typeface="Verdana" pitchFamily="34" charset="0"/>
              </a:rPr>
              <a:t> </a:t>
            </a:r>
            <a:r>
              <a:rPr lang="en-US" sz="3600" dirty="0" err="1" smtClean="0">
                <a:solidFill>
                  <a:srgbClr val="FFCC00"/>
                </a:solidFill>
                <a:latin typeface="Verdana" pitchFamily="34" charset="0"/>
                <a:ea typeface="Verdana" pitchFamily="34" charset="0"/>
                <a:cs typeface="Verdana" pitchFamily="34" charset="0"/>
              </a:rPr>
              <a:t>JOY</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752600"/>
            <a:ext cx="9144000" cy="5105400"/>
          </a:xfrm>
        </p:spPr>
        <p:txBody>
          <a:bodyPr>
            <a:no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I’ve got the love of Jesus,</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Love of Jesus</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Down in my heart to stay.</a:t>
            </a:r>
            <a:endParaRPr lang="en-US" sz="40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48431134"/>
      </p:ext>
    </p:extLst>
  </p:cSld>
  <p:clrMapOvr>
    <a:masterClrMapping/>
  </p:clrMapOvr>
  <p:transition spd="med">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fontScale="90000"/>
          </a:bodyPr>
          <a:lstStyle/>
          <a:p>
            <a:r>
              <a:rPr lang="en-US" sz="3600" dirty="0" smtClean="0">
                <a:solidFill>
                  <a:srgbClr val="FFCC00"/>
                </a:solidFill>
                <a:latin typeface="Verdana" pitchFamily="34" charset="0"/>
                <a:ea typeface="Verdana" pitchFamily="34" charset="0"/>
                <a:cs typeface="Verdana" pitchFamily="34" charset="0"/>
              </a:rPr>
              <a:t>CROWN HIM WITH MANY CROWNS #151</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Crown Him the Lord of years,</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The Potentate of time;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Creator of the rolling spheres,</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Ineffably sublime.</a:t>
            </a:r>
          </a:p>
        </p:txBody>
      </p:sp>
    </p:spTree>
    <p:extLst>
      <p:ext uri="{BB962C8B-B14F-4D97-AF65-F5344CB8AC3E}">
        <p14:creationId xmlns:p14="http://schemas.microsoft.com/office/powerpoint/2010/main" val="2403437071"/>
      </p:ext>
    </p:extLst>
  </p:cSld>
  <p:clrMapOvr>
    <a:masterClrMapping/>
  </p:clrMapOvr>
  <p:transition spd="med">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fontScale="90000"/>
          </a:bodyPr>
          <a:lstStyle/>
          <a:p>
            <a:r>
              <a:rPr lang="en-US" sz="3600" dirty="0" smtClean="0">
                <a:solidFill>
                  <a:srgbClr val="FFCC00"/>
                </a:solidFill>
                <a:latin typeface="Verdana" pitchFamily="34" charset="0"/>
                <a:ea typeface="Verdana" pitchFamily="34" charset="0"/>
                <a:cs typeface="Verdana" pitchFamily="34" charset="0"/>
              </a:rPr>
              <a:t>CROWN HIM WITH MANY CROWNS #151</a:t>
            </a:r>
            <a:endParaRPr lang="en-US" sz="36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All hail, Redeemer, hail!</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For Thou hast died for me;</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Thy praise shall never, never fail</a:t>
            </a:r>
          </a:p>
          <a:p>
            <a:pPr>
              <a:lnSpc>
                <a:spcPct val="150000"/>
              </a:lnSpc>
            </a:pPr>
            <a:r>
              <a:rPr lang="en-US" sz="3800" dirty="0" smtClean="0">
                <a:solidFill>
                  <a:schemeClr val="bg1">
                    <a:lumMod val="95000"/>
                  </a:schemeClr>
                </a:solidFill>
                <a:latin typeface="Verdana" pitchFamily="34" charset="0"/>
                <a:ea typeface="Verdana" pitchFamily="34" charset="0"/>
                <a:cs typeface="Verdana" pitchFamily="34" charset="0"/>
              </a:rPr>
              <a:t>Throughout eternity.</a:t>
            </a:r>
          </a:p>
        </p:txBody>
      </p:sp>
    </p:spTree>
    <p:extLst>
      <p:ext uri="{BB962C8B-B14F-4D97-AF65-F5344CB8AC3E}">
        <p14:creationId xmlns:p14="http://schemas.microsoft.com/office/powerpoint/2010/main" val="2626409462"/>
      </p:ext>
    </p:extLst>
  </p:cSld>
  <p:clrMapOvr>
    <a:masterClrMapping/>
  </p:clrMapOvr>
  <p:transition spd="med">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7724802"/>
      </p:ext>
    </p:extLst>
  </p:cSld>
  <p:clrMapOvr>
    <a:masterClrMapping/>
  </p:clrMapOvr>
  <p:transition spd="med">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4148530"/>
      </p:ext>
    </p:extLst>
  </p:cSld>
  <p:clrMapOvr>
    <a:masterClrMapping/>
  </p:clrMapOvr>
  <p:transition spd="med">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p:spPr>
        <p:txBody>
          <a:bodyPr>
            <a:normAutofit/>
          </a:bodyPr>
          <a:lstStyle/>
          <a:p>
            <a:r>
              <a:rPr lang="en-US" sz="3400" dirty="0" smtClean="0">
                <a:solidFill>
                  <a:srgbClr val="FFCC00"/>
                </a:solidFill>
                <a:latin typeface="Verdana" pitchFamily="34" charset="0"/>
                <a:ea typeface="Verdana" pitchFamily="34" charset="0"/>
                <a:cs typeface="Verdana" pitchFamily="34" charset="0"/>
              </a:rPr>
              <a:t>ROMANS 15:13</a:t>
            </a:r>
            <a:endParaRPr lang="en-US" sz="3400" dirty="0">
              <a:solidFill>
                <a:srgbClr val="FFCC00"/>
              </a:solidFill>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0" y="1524000"/>
            <a:ext cx="9144000" cy="5334000"/>
          </a:xfrm>
        </p:spPr>
        <p:txBody>
          <a:bodyPr>
            <a:normAutofit/>
          </a:bodyPr>
          <a:lstStyle/>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May the God of hope fill you</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with all joy and peace as you trust</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In Him, so that you may overflow</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With hope by the power of the</a:t>
            </a:r>
          </a:p>
          <a:p>
            <a:pPr>
              <a:lnSpc>
                <a:spcPct val="150000"/>
              </a:lnSpc>
              <a:spcBef>
                <a:spcPts val="0"/>
              </a:spcBef>
            </a:pPr>
            <a:r>
              <a:rPr lang="en-US" sz="4000" dirty="0" smtClean="0">
                <a:solidFill>
                  <a:schemeClr val="bg2"/>
                </a:solidFill>
                <a:latin typeface="Verdana" pitchFamily="34" charset="0"/>
                <a:ea typeface="Verdana" pitchFamily="34" charset="0"/>
                <a:cs typeface="Verdana" pitchFamily="34" charset="0"/>
              </a:rPr>
              <a:t>Holy Spirit</a:t>
            </a:r>
          </a:p>
        </p:txBody>
      </p:sp>
    </p:spTree>
    <p:extLst>
      <p:ext uri="{BB962C8B-B14F-4D97-AF65-F5344CB8AC3E}">
        <p14:creationId xmlns:p14="http://schemas.microsoft.com/office/powerpoint/2010/main" val="773200129"/>
      </p:ext>
    </p:extLst>
  </p:cSld>
  <p:clrMapOvr>
    <a:masterClrMapping/>
  </p:clrMapOvr>
  <p:transition spd="med">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4499</TotalTime>
  <Words>2049</Words>
  <Application>Microsoft Office PowerPoint</Application>
  <PresentationFormat>On-screen Show (4:3)</PresentationFormat>
  <Paragraphs>370</Paragraphs>
  <Slides>95</Slides>
  <Notes>10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95</vt:i4>
      </vt:variant>
    </vt:vector>
  </HeadingPairs>
  <TitlesOfParts>
    <vt:vector size="108" baseType="lpstr">
      <vt:lpstr>Arial</vt:lpstr>
      <vt:lpstr>BernhardFasD</vt:lpstr>
      <vt:lpstr>Broadway</vt:lpstr>
      <vt:lpstr>Calibri</vt:lpstr>
      <vt:lpstr>Kings Hat Sans HMK</vt:lpstr>
      <vt:lpstr>Verdana</vt:lpstr>
      <vt:lpstr>1_Office Theme</vt:lpstr>
      <vt:lpstr>5_Office Theme</vt:lpstr>
      <vt:lpstr>3_Office Theme</vt:lpstr>
      <vt:lpstr>Office Theme</vt:lpstr>
      <vt:lpstr>2_Office Theme</vt:lpstr>
      <vt:lpstr>4_Office Theme</vt:lpstr>
      <vt:lpstr>6_Office Theme</vt:lpstr>
      <vt:lpstr>PowerPoint Presentation</vt:lpstr>
      <vt:lpstr>PowerPoint Presentation</vt:lpstr>
      <vt:lpstr>I’VE GOT THE JOY JOY JOY</vt:lpstr>
      <vt:lpstr>I’VE GOT THE JOY JOY JOY</vt:lpstr>
      <vt:lpstr>I’VE GOT THE JOY JOY JOY</vt:lpstr>
      <vt:lpstr>I’VE GOT THE JOY JOY JOY</vt:lpstr>
      <vt:lpstr>I’VE GOT THE JOY JOY JOY</vt:lpstr>
      <vt:lpstr>I’VE GOT THE JOY JOY JOY</vt:lpstr>
      <vt:lpstr>I’VE GOT THE JOY JOY JOY</vt:lpstr>
      <vt:lpstr>I’VE GOT THE JOY JOY JOY</vt:lpstr>
      <vt:lpstr>I’VE GOT THE JOY JOY JOY</vt:lpstr>
      <vt:lpstr>I’VE GOT THE JOY JOY JOY</vt:lpstr>
      <vt:lpstr>I’VE GOT THE JOY JOY JOY</vt:lpstr>
      <vt:lpstr>I’VE GOT THE JOY JOY JOY</vt:lpstr>
      <vt:lpstr>I’VE GOT THE JOY JOY JOY</vt:lpstr>
      <vt:lpstr>I’VE GOT THE JOY JOY JOY</vt:lpstr>
      <vt:lpstr>PowerPoint Presentation</vt:lpstr>
      <vt:lpstr>PowerPoint Presentation</vt:lpstr>
      <vt:lpstr>PowerPoint Presentation</vt:lpstr>
      <vt:lpstr>PowerPoint Presentation</vt:lpstr>
      <vt:lpstr>PowerPoint Presentation</vt:lpstr>
      <vt:lpstr>CALL TO WORSHIP</vt:lpstr>
      <vt:lpstr>PowerPoint Presentation</vt:lpstr>
      <vt:lpstr>CALL TO WORSHIP</vt:lpstr>
      <vt:lpstr>CALL TO WORSHIP</vt:lpstr>
      <vt:lpstr>PowerPoint Presentation</vt:lpstr>
      <vt:lpstr>THIS LITTLE LIGHT OF MINE</vt:lpstr>
      <vt:lpstr>THIS LITTLE LIGHT OF MINE</vt:lpstr>
      <vt:lpstr>THIS LITTLE LIGHT OF MINE</vt:lpstr>
      <vt:lpstr>THIS LITTLE LIGHT OF MINE</vt:lpstr>
      <vt:lpstr>THIS LITTLE LIGHT OF MINE</vt:lpstr>
      <vt:lpstr>PowerPoint Presentation</vt:lpstr>
      <vt:lpstr>HOLY SPIRIT</vt:lpstr>
      <vt:lpstr>HOLY SPIRIT</vt:lpstr>
      <vt:lpstr>HOLY SPIRIT</vt:lpstr>
      <vt:lpstr>HOLY SPIRIT</vt:lpstr>
      <vt:lpstr>HOLY SPIRIT</vt:lpstr>
      <vt:lpstr>HOLY SPIRIT</vt:lpstr>
      <vt:lpstr>HOLY SPIRIT</vt:lpstr>
      <vt:lpstr>HOLY SPIRIT</vt:lpstr>
      <vt:lpstr>HOLY SPIRIT</vt:lpstr>
      <vt:lpstr>HOLY SPIRIT</vt:lpstr>
      <vt:lpstr>HOLY SPIRIT</vt:lpstr>
      <vt:lpstr>HOLY SPIRIT</vt:lpstr>
      <vt:lpstr>PowerPoint Presentation</vt:lpstr>
      <vt:lpstr>I AM NO LONGER A SLAVE TO FEAR</vt:lpstr>
      <vt:lpstr>I AM NO LONGER A SLAVE TO FEAR</vt:lpstr>
      <vt:lpstr>I AM NO LONGER A SLAVE TO FEAR</vt:lpstr>
      <vt:lpstr>I AM NO LONGER A SLAVE TO FEAR</vt:lpstr>
      <vt:lpstr>I AM NO LONGER A SLAVE TO FEAR</vt:lpstr>
      <vt:lpstr>I AM NO LONGER A SLAVE TO FEAR</vt:lpstr>
      <vt:lpstr>I AM NO LONGER A SLAVE TO FEAR</vt:lpstr>
      <vt:lpstr>I AM NO LONGER A SLAVE TO FEAR</vt:lpstr>
      <vt:lpstr>I AM NO LONGER A SLAVE TO FEAR</vt:lpstr>
      <vt:lpstr>I AM NO LONGER A SLAVE TO FEAR</vt:lpstr>
      <vt:lpstr>I AM NO LONGER A SLAVE TO FEAR</vt:lpstr>
      <vt:lpstr>I AM NO LONGER A SLAVE TO FEAR</vt:lpstr>
      <vt:lpstr>I AM NO LONGER A SLAVE TO FEAR</vt:lpstr>
      <vt:lpstr>I AM NO LONGER A SLAVE TO FEAR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FOR A THOUSAND TONGUES TO SING #466</vt:lpstr>
      <vt:lpstr>O FOR A THOUSAND TONGUES TO SING #466</vt:lpstr>
      <vt:lpstr>O FOR A THOUSAND TONGUES TO SING #466</vt:lpstr>
      <vt:lpstr>O FOR A THOUSAND TONGUES TO SING #466</vt:lpstr>
      <vt:lpstr>O FOR A THOUSAND TONGUES TO SING #466</vt:lpstr>
      <vt:lpstr>PowerPoint Presentation</vt:lpstr>
      <vt:lpstr>PowerPoint Presentation</vt:lpstr>
      <vt:lpstr>DOXOLOGY</vt:lpstr>
      <vt:lpstr>PowerPoint Presentation</vt:lpstr>
      <vt:lpstr>PowerPoint Presentation</vt:lpstr>
      <vt:lpstr>PowerPoint Presentation</vt:lpstr>
      <vt:lpstr>PowerPoint Presentation</vt:lpstr>
      <vt:lpstr>CROWN HIM WITH MANY CROWNS #151</vt:lpstr>
      <vt:lpstr>CROWN HIM WITH MANY CROWNS #151</vt:lpstr>
      <vt:lpstr>CROWN HIM WITH MANY CROWNS #151</vt:lpstr>
      <vt:lpstr>CROWN HIM WITH MANY CROWNS #151</vt:lpstr>
      <vt:lpstr>CROWN HIM WITH MANY CROWNS #151</vt:lpstr>
      <vt:lpstr>CROWN HIM WITH MANY CROWNS #151</vt:lpstr>
      <vt:lpstr>CROWN HIM WITH MANY CROWNS #151</vt:lpstr>
      <vt:lpstr>CROWN HIM WITH MANY CROWNS #151</vt:lpstr>
      <vt:lpstr>PowerPoint Presentation</vt:lpstr>
      <vt:lpstr>PowerPoint Presentation</vt:lpstr>
      <vt:lpstr>ROMANS 15:13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DECK THE HALLS</dc:title>
  <dc:creator>Sally</dc:creator>
  <cp:lastModifiedBy>ferrers87@yahoo.com</cp:lastModifiedBy>
  <cp:revision>207</cp:revision>
  <dcterms:created xsi:type="dcterms:W3CDTF">2021-11-04T16:29:00Z</dcterms:created>
  <dcterms:modified xsi:type="dcterms:W3CDTF">2024-02-21T16:14:13Z</dcterms:modified>
</cp:coreProperties>
</file>